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6"/>
  </p:notesMasterIdLst>
  <p:handoutMasterIdLst>
    <p:handoutMasterId r:id="rId27"/>
  </p:handoutMasterIdLst>
  <p:sldIdLst>
    <p:sldId id="488" r:id="rId2"/>
    <p:sldId id="489" r:id="rId3"/>
    <p:sldId id="461" r:id="rId4"/>
    <p:sldId id="490" r:id="rId5"/>
    <p:sldId id="468" r:id="rId6"/>
    <p:sldId id="469" r:id="rId7"/>
    <p:sldId id="491" r:id="rId8"/>
    <p:sldId id="470" r:id="rId9"/>
    <p:sldId id="471" r:id="rId10"/>
    <p:sldId id="492" r:id="rId11"/>
    <p:sldId id="475" r:id="rId12"/>
    <p:sldId id="463" r:id="rId13"/>
    <p:sldId id="477" r:id="rId14"/>
    <p:sldId id="478" r:id="rId15"/>
    <p:sldId id="479" r:id="rId16"/>
    <p:sldId id="480" r:id="rId17"/>
    <p:sldId id="481" r:id="rId18"/>
    <p:sldId id="482" r:id="rId19"/>
    <p:sldId id="483" r:id="rId20"/>
    <p:sldId id="484" r:id="rId21"/>
    <p:sldId id="485" r:id="rId22"/>
    <p:sldId id="493" r:id="rId23"/>
    <p:sldId id="494" r:id="rId24"/>
    <p:sldId id="495" r:id="rId25"/>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9B20"/>
    <a:srgbClr val="DEBF08"/>
    <a:srgbClr val="2D7E9B"/>
    <a:srgbClr val="C1A607"/>
    <a:srgbClr val="225F74"/>
    <a:srgbClr val="D9D9D9"/>
    <a:srgbClr val="F9E35D"/>
    <a:srgbClr val="4B6C16"/>
    <a:srgbClr val="AE9606"/>
    <a:srgbClr val="C9AD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89" autoAdjust="0"/>
    <p:restoredTop sz="90439" autoAdjust="0"/>
  </p:normalViewPr>
  <p:slideViewPr>
    <p:cSldViewPr snapToGrid="0">
      <p:cViewPr>
        <p:scale>
          <a:sx n="90" d="100"/>
          <a:sy n="90" d="100"/>
        </p:scale>
        <p:origin x="-1104" y="-88"/>
      </p:cViewPr>
      <p:guideLst>
        <p:guide orient="horz" pos="2160"/>
        <p:guide orient="horz" pos="432"/>
        <p:guide orient="horz" pos="1308"/>
        <p:guide orient="horz" pos="3594"/>
        <p:guide orient="horz" pos="3150"/>
        <p:guide orient="horz" pos="3888"/>
        <p:guide orient="horz" pos="3473"/>
        <p:guide orient="horz" pos="856"/>
        <p:guide orient="horz" pos="2622"/>
        <p:guide pos="3368"/>
        <p:guide pos="4770"/>
        <p:guide pos="4512"/>
        <p:guide pos="386"/>
        <p:guide pos="3892"/>
        <p:guide pos="82"/>
        <p:guide pos="722"/>
        <p:guide pos="1276"/>
        <p:guide pos="2888"/>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127" d="100"/>
          <a:sy n="127" d="100"/>
        </p:scale>
        <p:origin x="-1812" y="-102"/>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9282" cy="35076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014" y="0"/>
            <a:ext cx="4029282" cy="350760"/>
          </a:xfrm>
          <a:prstGeom prst="rect">
            <a:avLst/>
          </a:prstGeom>
        </p:spPr>
        <p:txBody>
          <a:bodyPr vert="horz" lIns="91440" tIns="45720" rIns="91440" bIns="45720" rtlCol="0"/>
          <a:lstStyle>
            <a:lvl1pPr algn="r">
              <a:defRPr sz="1200"/>
            </a:lvl1pPr>
          </a:lstStyle>
          <a:p>
            <a:fld id="{E8A52A5E-60F8-422F-8F3A-58CC654305E5}" type="datetimeFigureOut">
              <a:rPr lang="en-US" smtClean="0"/>
              <a:t>3/26/13</a:t>
            </a:fld>
            <a:endParaRPr lang="en-US"/>
          </a:p>
        </p:txBody>
      </p:sp>
      <p:sp>
        <p:nvSpPr>
          <p:cNvPr id="4" name="Footer Placeholder 3"/>
          <p:cNvSpPr>
            <a:spLocks noGrp="1"/>
          </p:cNvSpPr>
          <p:nvPr>
            <p:ph type="ftr" sz="quarter" idx="2"/>
          </p:nvPr>
        </p:nvSpPr>
        <p:spPr>
          <a:xfrm>
            <a:off x="1" y="6658443"/>
            <a:ext cx="4029282" cy="35076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014" y="6658443"/>
            <a:ext cx="4029282" cy="350760"/>
          </a:xfrm>
          <a:prstGeom prst="rect">
            <a:avLst/>
          </a:prstGeom>
        </p:spPr>
        <p:txBody>
          <a:bodyPr vert="horz" lIns="91440" tIns="45720" rIns="91440" bIns="45720" rtlCol="0" anchor="b"/>
          <a:lstStyle>
            <a:lvl1pPr algn="r">
              <a:defRPr sz="1200"/>
            </a:lvl1pPr>
          </a:lstStyle>
          <a:p>
            <a:fld id="{4649DBD3-7EF3-4406-BA36-1629CAD823C6}" type="slidenum">
              <a:rPr lang="en-US" smtClean="0"/>
              <a:t>‹#›</a:t>
            </a:fld>
            <a:endParaRPr lang="en-US"/>
          </a:p>
        </p:txBody>
      </p:sp>
    </p:spTree>
    <p:extLst>
      <p:ext uri="{BB962C8B-B14F-4D97-AF65-F5344CB8AC3E}">
        <p14:creationId xmlns:p14="http://schemas.microsoft.com/office/powerpoint/2010/main" val="11241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0"/>
            <a:ext cx="4028440" cy="350520"/>
          </a:xfrm>
          <a:prstGeom prst="rect">
            <a:avLst/>
          </a:prstGeom>
        </p:spPr>
        <p:txBody>
          <a:bodyPr vert="horz" lIns="93177" tIns="46589" rIns="93177" bIns="46589" rtlCol="0"/>
          <a:lstStyle>
            <a:lvl1pPr algn="r">
              <a:defRPr sz="1200"/>
            </a:lvl1pPr>
          </a:lstStyle>
          <a:p>
            <a:fld id="{A096260C-9094-47BB-B392-6500189DA135}" type="datetimeFigureOut">
              <a:rPr lang="en-US" smtClean="0"/>
              <a:t>3/26/13</a:t>
            </a:fld>
            <a:endParaRPr lang="en-US"/>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77" tIns="46589" rIns="93177" bIns="46589" rtlCol="0" anchor="b"/>
          <a:lstStyle>
            <a:lvl1pPr algn="r">
              <a:defRPr sz="1200"/>
            </a:lvl1pPr>
          </a:lstStyle>
          <a:p>
            <a:fld id="{A79922F5-C0F3-4004-A3F8-B5C12F85E978}" type="slidenum">
              <a:rPr lang="en-US" smtClean="0"/>
              <a:t>‹#›</a:t>
            </a:fld>
            <a:endParaRPr lang="en-US"/>
          </a:p>
        </p:txBody>
      </p:sp>
    </p:spTree>
    <p:extLst>
      <p:ext uri="{BB962C8B-B14F-4D97-AF65-F5344CB8AC3E}">
        <p14:creationId xmlns:p14="http://schemas.microsoft.com/office/powerpoint/2010/main" val="852154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Rot="1" noChangeAspect="1" noChangeArrowheads="1"/>
          </p:cNvSpPr>
          <p:nvPr>
            <p:ph type="sldImg"/>
          </p:nvPr>
        </p:nvSpPr>
        <p:spPr>
          <a:solidFill>
            <a:srgbClr val="FFFFFF"/>
          </a:solidFill>
          <a:ln/>
        </p:spPr>
      </p:sp>
      <p:sp>
        <p:nvSpPr>
          <p:cNvPr id="25602" name="Rectangle 2"/>
          <p:cNvSpPr>
            <a:spLocks noGrp="1" noChangeArrowheads="1"/>
          </p:cNvSpPr>
          <p:nvPr>
            <p:ph type="body" idx="1"/>
          </p:nvPr>
        </p:nvSpPr>
        <p:spPr>
          <a:ln/>
        </p:spPr>
        <p:txBody>
          <a:bodyPr/>
          <a:lstStyle/>
          <a:p>
            <a:pPr eaLnBrk="1" hangingPunct="1">
              <a:defRPr/>
            </a:pPr>
            <a:r>
              <a:rPr lang="en-US" sz="1600" smtClean="0">
                <a:solidFill>
                  <a:srgbClr val="000000"/>
                </a:solidFill>
                <a:latin typeface="Calibri" charset="0"/>
                <a:cs typeface="Calibri" charset="0"/>
                <a:sym typeface="Calibri" charset="0"/>
              </a:rPr>
              <a:t>legacy or external data formats is the new normal (</a:t>
            </a:r>
            <a:r>
              <a:rPr lang="en-US" sz="1600" smtClean="0">
                <a:solidFill>
                  <a:srgbClr val="000000"/>
                </a:solidFill>
                <a:latin typeface="Calibri Bold" charset="0"/>
                <a:cs typeface="Calibri Bold" charset="0"/>
                <a:sym typeface="Calibri Bold" charset="0"/>
              </a:rPr>
              <a:t>timestamp</a:t>
            </a:r>
            <a:r>
              <a:rPr lang="en-US" sz="1600" smtClean="0">
                <a:solidFill>
                  <a:srgbClr val="000000"/>
                </a:solidFill>
                <a:latin typeface="Calibri" charset="0"/>
                <a:cs typeface="Calibri" charset="0"/>
                <a:sym typeface="Calibri" charset="0"/>
              </a:rPr>
              <a:t>)</a:t>
            </a:r>
          </a:p>
          <a:p>
            <a:pPr eaLnBrk="1" hangingPunct="1">
              <a:defRPr/>
            </a:pPr>
            <a:r>
              <a:rPr lang="en-US" sz="1600" smtClean="0">
                <a:solidFill>
                  <a:srgbClr val="000000"/>
                </a:solidFill>
                <a:latin typeface="Calibri" charset="0"/>
                <a:cs typeface="Calibri" charset="0"/>
                <a:sym typeface="Calibri" charset="0"/>
              </a:rPr>
              <a:t>explain about meta in views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Grp="1" noRot="1" noChangeAspect="1" noChangeArrowheads="1"/>
          </p:cNvSpPr>
          <p:nvPr>
            <p:ph type="sldImg"/>
          </p:nvPr>
        </p:nvSpPr>
        <p:spPr>
          <a:solidFill>
            <a:srgbClr val="FFFFFF"/>
          </a:solidFill>
          <a:ln/>
        </p:spPr>
      </p:sp>
      <p:sp>
        <p:nvSpPr>
          <p:cNvPr id="35842" name="Rectangle 2"/>
          <p:cNvSpPr>
            <a:spLocks noGrp="1" noChangeArrowheads="1"/>
          </p:cNvSpPr>
          <p:nvPr>
            <p:ph type="body" idx="1"/>
          </p:nvPr>
        </p:nvSpPr>
        <p:spPr>
          <a:ln/>
        </p:spPr>
        <p:txBody>
          <a:bodyPr/>
          <a:lstStyle/>
          <a:p>
            <a:pPr eaLnBrk="1" hangingPunct="1">
              <a:defRPr/>
            </a:pPr>
            <a:r>
              <a:rPr lang="en-US" sz="1600" smtClean="0">
                <a:solidFill>
                  <a:srgbClr val="000000"/>
                </a:solidFill>
                <a:latin typeface="Calibri" charset="0"/>
                <a:cs typeface="Calibri" charset="0"/>
                <a:sym typeface="Calibri" charset="0"/>
              </a:rPr>
              <a:t>here is a comment doc and some per-user ratings on the beer doc</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r>
              <a:rPr lang="en-US" sz="1600" smtClean="0">
                <a:solidFill>
                  <a:srgbClr val="000000"/>
                </a:solidFill>
                <a:latin typeface="Calibri" charset="0"/>
                <a:cs typeface="Calibri" charset="0"/>
                <a:sym typeface="Calibri" charset="0"/>
              </a:rPr>
              <a:t>say </a:t>
            </a:r>
            <a:r>
              <a:rPr lang="ja-JP" altLang="en-US" sz="1600" smtClean="0">
                <a:solidFill>
                  <a:srgbClr val="000000"/>
                </a:solidFill>
                <a:latin typeface="Arial"/>
                <a:cs typeface="Calibri" charset="0"/>
                <a:sym typeface="Calibri" charset="0"/>
              </a:rPr>
              <a:t>“</a:t>
            </a:r>
            <a:r>
              <a:rPr lang="en-US" sz="1600" smtClean="0">
                <a:solidFill>
                  <a:srgbClr val="000000"/>
                </a:solidFill>
                <a:latin typeface="Calibri" charset="0"/>
                <a:cs typeface="Calibri" charset="0"/>
                <a:sym typeface="Calibri" charset="0"/>
              </a:rPr>
              <a:t>meta</a:t>
            </a:r>
            <a:r>
              <a:rPr lang="ja-JP" altLang="en-US" sz="1600" smtClean="0">
                <a:solidFill>
                  <a:srgbClr val="000000"/>
                </a:solidFill>
                <a:latin typeface="Arial"/>
                <a:cs typeface="Calibri" charset="0"/>
                <a:sym typeface="Calibri" charset="0"/>
              </a:rPr>
              <a:t>”</a:t>
            </a:r>
            <a:r>
              <a:rPr lang="en-US" sz="1600" smtClean="0">
                <a:solidFill>
                  <a:srgbClr val="000000"/>
                </a:solidFill>
                <a:latin typeface="Calibri" charset="0"/>
                <a:cs typeface="Calibri" charset="0"/>
                <a:sym typeface="Calibri" charset="0"/>
              </a:rPr>
              <a:t> and document</a:t>
            </a:r>
            <a:r>
              <a:rPr lang="ja-JP" altLang="en-US" sz="1600" smtClean="0">
                <a:solidFill>
                  <a:srgbClr val="000000"/>
                </a:solidFill>
                <a:latin typeface="Arial"/>
                <a:cs typeface="Calibri" charset="0"/>
                <a:sym typeface="Calibri" charset="0"/>
              </a:rPr>
              <a:t>”</a:t>
            </a:r>
            <a:r>
              <a:rPr lang="en-US" sz="1600" smtClean="0">
                <a:solidFill>
                  <a:srgbClr val="000000"/>
                </a:solidFill>
                <a:latin typeface="Calibri" charset="0"/>
                <a:cs typeface="Calibri" charset="0"/>
                <a:sym typeface="Calibri" charset="0"/>
              </a:rPr>
              <a:t> on the thing</a:t>
            </a:r>
          </a:p>
          <a:p>
            <a:pPr eaLnBrk="1" hangingPunct="1">
              <a:defRPr/>
            </a:pPr>
            <a:r>
              <a:rPr lang="en-US" sz="1600" smtClean="0">
                <a:solidFill>
                  <a:srgbClr val="000000"/>
                </a:solidFill>
                <a:latin typeface="Calibri" charset="0"/>
                <a:cs typeface="Calibri" charset="0"/>
                <a:sym typeface="Calibri" charset="0"/>
              </a:rPr>
              <a:t>links in both directions mean if you have a beer in hand you can easily get to all it</a:t>
            </a:r>
            <a:r>
              <a:rPr lang="ja-JP" altLang="en-US" sz="1600" smtClean="0">
                <a:solidFill>
                  <a:srgbClr val="000000"/>
                </a:solidFill>
                <a:latin typeface="Arial"/>
                <a:cs typeface="Calibri" charset="0"/>
                <a:sym typeface="Calibri" charset="0"/>
              </a:rPr>
              <a:t>’</a:t>
            </a:r>
            <a:r>
              <a:rPr lang="en-US" sz="1600" smtClean="0">
                <a:solidFill>
                  <a:srgbClr val="000000"/>
                </a:solidFill>
                <a:latin typeface="Calibri" charset="0"/>
                <a:cs typeface="Calibri" charset="0"/>
                <a:sym typeface="Calibri" charset="0"/>
              </a:rPr>
              <a:t>s comments</a:t>
            </a:r>
          </a:p>
          <a:p>
            <a:pPr eaLnBrk="1" hangingPunct="1">
              <a:defRPr/>
            </a:pPr>
            <a:r>
              <a:rPr lang="en-US" sz="1600" smtClean="0">
                <a:solidFill>
                  <a:srgbClr val="000000"/>
                </a:solidFill>
                <a:latin typeface="Calibri" charset="0"/>
                <a:cs typeface="Calibri" charset="0"/>
                <a:sym typeface="Calibri" charset="0"/>
              </a:rPr>
              <a:t>link from comment  to beer may be optional, as you can always create a view to facilitate that lookup</a:t>
            </a:r>
          </a:p>
          <a:p>
            <a:pPr eaLnBrk="1" hangingPunct="1">
              <a:defRPr/>
            </a:pPr>
            <a:r>
              <a:rPr lang="en-US" sz="1600" smtClean="0">
                <a:solidFill>
                  <a:srgbClr val="000000"/>
                </a:solidFill>
                <a:latin typeface="Calibri" charset="0"/>
                <a:cs typeface="Calibri" charset="0"/>
                <a:sym typeface="Calibri" charset="0"/>
              </a:rPr>
              <a:t>(it</a:t>
            </a:r>
            <a:r>
              <a:rPr lang="ja-JP" altLang="en-US" sz="1600" smtClean="0">
                <a:solidFill>
                  <a:srgbClr val="000000"/>
                </a:solidFill>
                <a:latin typeface="Arial"/>
                <a:cs typeface="Calibri" charset="0"/>
                <a:sym typeface="Calibri" charset="0"/>
              </a:rPr>
              <a:t>’</a:t>
            </a:r>
            <a:r>
              <a:rPr lang="en-US" sz="1600" smtClean="0">
                <a:solidFill>
                  <a:srgbClr val="000000"/>
                </a:solidFill>
                <a:latin typeface="Calibri" charset="0"/>
                <a:cs typeface="Calibri" charset="0"/>
                <a:sym typeface="Calibri" charset="0"/>
              </a:rPr>
              <a:t>s all about what your main user interaction flow requires)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Grp="1" noRot="1" noChangeAspect="1" noChangeArrowheads="1"/>
          </p:cNvSpPr>
          <p:nvPr>
            <p:ph type="sldImg"/>
          </p:nvPr>
        </p:nvSpPr>
        <p:spPr>
          <a:solidFill>
            <a:srgbClr val="FFFFFF"/>
          </a:solidFill>
          <a:ln/>
        </p:spPr>
      </p:sp>
      <p:sp>
        <p:nvSpPr>
          <p:cNvPr id="40962" name="Rectangle 2"/>
          <p:cNvSpPr>
            <a:spLocks noGrp="1" noChangeArrowheads="1"/>
          </p:cNvSpPr>
          <p:nvPr>
            <p:ph type="body" idx="1"/>
          </p:nvPr>
        </p:nvSpPr>
        <p:spPr>
          <a:ln/>
        </p:spPr>
        <p:txBody>
          <a:bodyPr/>
          <a:lstStyle/>
          <a:p>
            <a:pPr eaLnBrk="1" hangingPunct="1">
              <a:defRPr/>
            </a:pPr>
            <a:r>
              <a:rPr lang="en-US" sz="1600" smtClean="0">
                <a:solidFill>
                  <a:srgbClr val="000000"/>
                </a:solidFill>
                <a:latin typeface="Calibri" charset="0"/>
                <a:cs typeface="Calibri" charset="0"/>
                <a:sym typeface="Calibri" charset="0"/>
              </a:rPr>
              <a:t>multiget is parallel enough to matter, only when you have more keys in a batch than you have nodes in your cluster,</a:t>
            </a:r>
          </a:p>
          <a:p>
            <a:pPr eaLnBrk="1" hangingPunct="1">
              <a:defRPr/>
            </a:pPr>
            <a:r>
              <a:rPr lang="en-US" sz="1600" smtClean="0">
                <a:solidFill>
                  <a:srgbClr val="000000"/>
                </a:solidFill>
                <a:latin typeface="Calibri" charset="0"/>
                <a:cs typeface="Calibri" charset="0"/>
                <a:sym typeface="Calibri" charset="0"/>
              </a:rPr>
              <a:t>it never hurts to use, so with any set of user objects, it</a:t>
            </a:r>
            <a:r>
              <a:rPr lang="ja-JP" altLang="en-US" sz="1600" smtClean="0">
                <a:solidFill>
                  <a:srgbClr val="000000"/>
                </a:solidFill>
                <a:latin typeface="Arial"/>
                <a:cs typeface="Calibri" charset="0"/>
                <a:sym typeface="Calibri" charset="0"/>
              </a:rPr>
              <a:t>’</a:t>
            </a:r>
            <a:r>
              <a:rPr lang="en-US" sz="1600" smtClean="0">
                <a:solidFill>
                  <a:srgbClr val="000000"/>
                </a:solidFill>
                <a:latin typeface="Calibri" charset="0"/>
                <a:cs typeface="Calibri" charset="0"/>
                <a:sym typeface="Calibri" charset="0"/>
              </a:rPr>
              <a:t>s best to use multiget for maximum performance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TODO: fix this slide, not sure what </a:t>
            </a:r>
            <a:r>
              <a:rPr lang="en-US" dirty="0" err="1" smtClean="0"/>
              <a:t>chris</a:t>
            </a:r>
            <a:r>
              <a:rPr lang="en-US" dirty="0" smtClean="0"/>
              <a:t> was going for here.</a:t>
            </a:r>
            <a:r>
              <a:rPr lang="en-US" baseline="0" dirty="0" smtClean="0"/>
              <a:t>  fixed already: ruby blocks</a:t>
            </a:r>
            <a:endParaRPr lang="en-US" dirty="0"/>
          </a:p>
        </p:txBody>
      </p:sp>
    </p:spTree>
    <p:extLst>
      <p:ext uri="{BB962C8B-B14F-4D97-AF65-F5344CB8AC3E}">
        <p14:creationId xmlns:p14="http://schemas.microsoft.com/office/powerpoint/2010/main" val="1593154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Grp="1" noRot="1" noChangeAspect="1" noChangeArrowheads="1"/>
          </p:cNvSpPr>
          <p:nvPr>
            <p:ph type="sldImg"/>
          </p:nvPr>
        </p:nvSpPr>
        <p:spPr>
          <a:solidFill>
            <a:srgbClr val="FFFFFF"/>
          </a:solidFill>
          <a:ln/>
        </p:spPr>
      </p:sp>
      <p:sp>
        <p:nvSpPr>
          <p:cNvPr id="44034" name="Rectangle 2"/>
          <p:cNvSpPr>
            <a:spLocks noGrp="1" noChangeArrowheads="1"/>
          </p:cNvSpPr>
          <p:nvPr>
            <p:ph type="body" idx="1"/>
          </p:nvPr>
        </p:nvSpPr>
        <p:spPr>
          <a:ln/>
        </p:spPr>
        <p:txBody>
          <a:bodyPr/>
          <a:lstStyle/>
          <a:p>
            <a:pPr eaLnBrk="1" hangingPunct="1">
              <a:defRPr/>
            </a:pPr>
            <a:r>
              <a:rPr lang="en-US" sz="1600" smtClean="0">
                <a:solidFill>
                  <a:srgbClr val="000000"/>
                </a:solidFill>
                <a:latin typeface="Calibri" charset="0"/>
                <a:cs typeface="Calibri" charset="0"/>
                <a:sym typeface="Calibri" charset="0"/>
              </a:rPr>
              <a:t>the general case ... a full dinner!</a:t>
            </a:r>
          </a:p>
          <a:p>
            <a:pPr eaLnBrk="1" hangingPunct="1">
              <a:defRPr/>
            </a:pPr>
            <a:r>
              <a:rPr lang="en-US" sz="1600" smtClean="0">
                <a:solidFill>
                  <a:srgbClr val="000000"/>
                </a:solidFill>
                <a:latin typeface="Calibri" charset="0"/>
                <a:cs typeface="Calibri" charset="0"/>
                <a:sym typeface="Calibri" charset="0"/>
              </a:rPr>
              <a:t>what is your user interaction flow... chef vs patron vs waiter. support all 3.?</a:t>
            </a:r>
          </a:p>
          <a:p>
            <a:pPr eaLnBrk="1" hangingPunct="1">
              <a:defRPr/>
            </a:pPr>
            <a:r>
              <a:rPr lang="en-US" sz="1600" smtClean="0">
                <a:solidFill>
                  <a:srgbClr val="000000"/>
                </a:solidFill>
                <a:latin typeface="Calibri" charset="0"/>
                <a:cs typeface="Calibri" charset="0"/>
                <a:sym typeface="Calibri" charset="0"/>
              </a:rPr>
              <a:t>which are the most performance critical sections?</a:t>
            </a:r>
          </a:p>
          <a:p>
            <a:pPr eaLnBrk="1" hangingPunct="1">
              <a:defRPr/>
            </a:pPr>
            <a:r>
              <a:rPr lang="en-US" sz="1600" smtClean="0">
                <a:solidFill>
                  <a:srgbClr val="000000"/>
                </a:solidFill>
                <a:latin typeface="Calibri" charset="0"/>
                <a:cs typeface="Calibri" charset="0"/>
                <a:sym typeface="Calibri" charset="0"/>
              </a:rPr>
              <a:t>   publishing the evenings menu is OK to take a few seconds,</a:t>
            </a:r>
          </a:p>
          <a:p>
            <a:pPr eaLnBrk="1" hangingPunct="1">
              <a:defRPr/>
            </a:pPr>
            <a:r>
              <a:rPr lang="en-US" sz="1600" smtClean="0">
                <a:solidFill>
                  <a:srgbClr val="000000"/>
                </a:solidFill>
                <a:latin typeface="Calibri" charset="0"/>
                <a:cs typeface="Calibri" charset="0"/>
                <a:sym typeface="Calibri" charset="0"/>
              </a:rPr>
              <a:t>   but marking an item as out of stock needs to be fast</a:t>
            </a:r>
          </a:p>
          <a:p>
            <a:pPr eaLnBrk="1" hangingPunct="1">
              <a:defRPr/>
            </a:pPr>
            <a:r>
              <a:rPr lang="en-US" sz="1600" smtClean="0">
                <a:solidFill>
                  <a:srgbClr val="000000"/>
                </a:solidFill>
                <a:latin typeface="Calibri" charset="0"/>
                <a:cs typeface="Calibri" charset="0"/>
                <a:sym typeface="Calibri" charset="0"/>
              </a:rPr>
              <a:t>   waiter inputting orders needs to be fast, need latest data always</a:t>
            </a:r>
          </a:p>
          <a:p>
            <a:pPr eaLnBrk="1" hangingPunct="1">
              <a:defRPr/>
            </a:pPr>
            <a:r>
              <a:rPr lang="en-US" sz="1600" smtClean="0">
                <a:solidFill>
                  <a:srgbClr val="000000"/>
                </a:solidFill>
                <a:latin typeface="Calibri" charset="0"/>
                <a:cs typeface="Calibri" charset="0"/>
                <a:sym typeface="Calibri" charset="0"/>
              </a:rPr>
              <a:t>   customer browsing menu is OK to see a few seconds old version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Grp="1" noRot="1" noChangeAspect="1" noChangeArrowheads="1"/>
          </p:cNvSpPr>
          <p:nvPr>
            <p:ph type="sldImg"/>
          </p:nvPr>
        </p:nvSpPr>
        <p:spPr>
          <a:solidFill>
            <a:srgbClr val="FFFFFF"/>
          </a:solidFill>
          <a:ln/>
        </p:spPr>
      </p:sp>
      <p:sp>
        <p:nvSpPr>
          <p:cNvPr id="46082" name="Rectangle 2"/>
          <p:cNvSpPr>
            <a:spLocks noGrp="1" noChangeArrowheads="1"/>
          </p:cNvSpPr>
          <p:nvPr>
            <p:ph type="body" idx="1"/>
          </p:nvPr>
        </p:nvSpPr>
        <p:spPr>
          <a:ln/>
        </p:spPr>
        <p:txBody>
          <a:bodyPr/>
          <a:lstStyle/>
          <a:p>
            <a:pPr marL="0" lvl="1" eaLnBrk="1" hangingPunct="1">
              <a:defRPr/>
            </a:pPr>
            <a:r>
              <a:rPr lang="en-US" sz="1600" smtClean="0">
                <a:solidFill>
                  <a:srgbClr val="000000"/>
                </a:solidFill>
                <a:latin typeface="Calibri" charset="0"/>
                <a:cs typeface="Calibri" charset="0"/>
                <a:sym typeface="Calibri" charset="0"/>
              </a:rPr>
              <a:t>why would you use a lock?</a:t>
            </a:r>
          </a:p>
          <a:p>
            <a:pPr marL="0" lvl="1" eaLnBrk="1" hangingPunct="1">
              <a:defRPr/>
            </a:pPr>
            <a:r>
              <a:rPr lang="en-US" sz="1600" smtClean="0">
                <a:solidFill>
                  <a:srgbClr val="000000"/>
                </a:solidFill>
                <a:latin typeface="Calibri" charset="0"/>
                <a:cs typeface="Calibri" charset="0"/>
                <a:sym typeface="Calibri" charset="0"/>
              </a:rPr>
              <a:t>assuming all your operations are idempotent: ONLY when the cost of CAS failure is greater than the cost of setting the lock.</a:t>
            </a:r>
          </a:p>
          <a:p>
            <a:pPr marL="0" lvl="1" eaLnBrk="1" hangingPunct="1">
              <a:defRPr/>
            </a:pPr>
            <a:r>
              <a:rPr lang="en-US" sz="1600" smtClean="0">
                <a:solidFill>
                  <a:srgbClr val="000000"/>
                </a:solidFill>
                <a:latin typeface="Calibri" charset="0"/>
                <a:cs typeface="Calibri" charset="0"/>
                <a:sym typeface="Calibri" charset="0"/>
              </a:rPr>
              <a:t>locking is only an optimization, provides no transactional boundaries.</a:t>
            </a:r>
          </a:p>
          <a:p>
            <a:pPr marL="0" lvl="1" eaLnBrk="1" hangingPunct="1">
              <a:defRPr/>
            </a:pPr>
            <a:endParaRPr lang="en-US" sz="1600" smtClean="0">
              <a:solidFill>
                <a:srgbClr val="000000"/>
              </a:solidFill>
              <a:latin typeface="Calibri" charset="0"/>
              <a:cs typeface="Calibri" charset="0"/>
              <a:sym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5600" y="525463"/>
            <a:ext cx="3505200" cy="2628900"/>
          </a:xfrm>
        </p:spPr>
      </p:sp>
      <p:sp>
        <p:nvSpPr>
          <p:cNvPr id="3" name="Notes Placeholder 2"/>
          <p:cNvSpPr>
            <a:spLocks noGrp="1"/>
          </p:cNvSpPr>
          <p:nvPr>
            <p:ph type="body" idx="1"/>
          </p:nvPr>
        </p:nvSpPr>
        <p:spPr/>
        <p:txBody>
          <a:bodyPr/>
          <a:lstStyle/>
          <a:p>
            <a:r>
              <a:rPr lang="en-US" dirty="0" smtClean="0"/>
              <a:t>Mention in summary…</a:t>
            </a:r>
          </a:p>
          <a:p>
            <a:r>
              <a:rPr lang="en-US" dirty="0" smtClean="0"/>
              <a:t>Also,</a:t>
            </a:r>
            <a:r>
              <a:rPr lang="en-US" baseline="0" dirty="0" smtClean="0"/>
              <a:t> note there are other systems such as Hadoop, Elastic search that have a lot of merit to add, </a:t>
            </a:r>
          </a:p>
          <a:p>
            <a:r>
              <a:rPr lang="en-US" baseline="0" dirty="0" smtClean="0"/>
              <a:t>and there are system like relational databases that don</a:t>
            </a:r>
            <a:r>
              <a:rPr lang="fr-FR" baseline="0" dirty="0" smtClean="0"/>
              <a:t>’</a:t>
            </a:r>
            <a:r>
              <a:rPr lang="fr-FR" baseline="0" dirty="0" err="1" smtClean="0"/>
              <a:t>t</a:t>
            </a:r>
            <a:r>
              <a:rPr lang="fr-FR" baseline="0" dirty="0" smtClean="0"/>
              <a:t> </a:t>
            </a:r>
            <a:r>
              <a:rPr lang="fr-FR" baseline="0" dirty="0" err="1" smtClean="0"/>
              <a:t>adddress</a:t>
            </a:r>
            <a:r>
              <a:rPr lang="fr-FR" baseline="0" dirty="0" smtClean="0"/>
              <a:t> </a:t>
            </a:r>
            <a:r>
              <a:rPr lang="fr-FR" baseline="0" dirty="0" err="1" smtClean="0"/>
              <a:t>contemporary</a:t>
            </a:r>
            <a:r>
              <a:rPr lang="fr-FR" baseline="0" dirty="0" smtClean="0"/>
              <a:t> </a:t>
            </a:r>
            <a:r>
              <a:rPr lang="fr-FR" baseline="0" dirty="0" err="1" smtClean="0"/>
              <a:t>needs</a:t>
            </a:r>
            <a:endParaRPr lang="en-US" dirty="0" smtClean="0"/>
          </a:p>
          <a:p>
            <a:endParaRPr lang="en-US" dirty="0"/>
          </a:p>
        </p:txBody>
      </p:sp>
      <p:sp>
        <p:nvSpPr>
          <p:cNvPr id="4" name="Slide Number Placeholder 3"/>
          <p:cNvSpPr>
            <a:spLocks noGrp="1"/>
          </p:cNvSpPr>
          <p:nvPr>
            <p:ph type="sldNum" sz="quarter" idx="10"/>
          </p:nvPr>
        </p:nvSpPr>
        <p:spPr/>
        <p:txBody>
          <a:bodyPr/>
          <a:lstStyle/>
          <a:p>
            <a:fld id="{A79922F5-C0F3-4004-A3F8-B5C12F85E978}" type="slidenum">
              <a:rPr lang="en-US" smtClean="0"/>
              <a:t>21</a:t>
            </a:fld>
            <a:endParaRPr lang="en-US"/>
          </a:p>
        </p:txBody>
      </p:sp>
    </p:spTree>
    <p:extLst>
      <p:ext uri="{BB962C8B-B14F-4D97-AF65-F5344CB8AC3E}">
        <p14:creationId xmlns:p14="http://schemas.microsoft.com/office/powerpoint/2010/main" val="1504731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end slide">
    <p:spTree>
      <p:nvGrpSpPr>
        <p:cNvPr id="1" name=""/>
        <p:cNvGrpSpPr/>
        <p:nvPr/>
      </p:nvGrpSpPr>
      <p:grpSpPr>
        <a:xfrm>
          <a:off x="0" y="0"/>
          <a:ext cx="0" cy="0"/>
          <a:chOff x="0" y="0"/>
          <a:chExt cx="0" cy="0"/>
        </a:xfrm>
      </p:grpSpPr>
      <p:pic>
        <p:nvPicPr>
          <p:cNvPr id="3" name="Picture 2" descr="couchbase_large_gradient.png"/>
          <p:cNvPicPr>
            <a:picLocks noChangeAspect="1"/>
          </p:cNvPicPr>
          <p:nvPr/>
        </p:nvPicPr>
        <p:blipFill>
          <a:blip r:embed="rId2"/>
          <a:stretch>
            <a:fillRect/>
          </a:stretch>
        </p:blipFill>
        <p:spPr>
          <a:xfrm>
            <a:off x="1929591" y="1634883"/>
            <a:ext cx="5450045" cy="3114851"/>
          </a:xfrm>
          <a:prstGeom prst="rect">
            <a:avLst/>
          </a:prstGeom>
        </p:spPr>
      </p:pic>
      <p:sp>
        <p:nvSpPr>
          <p:cNvPr id="4" name="Oval 3"/>
          <p:cNvSpPr/>
          <p:nvPr/>
        </p:nvSpPr>
        <p:spPr>
          <a:xfrm>
            <a:off x="1822575" y="4602684"/>
            <a:ext cx="5664076" cy="301584"/>
          </a:xfrm>
          <a:prstGeom prst="ellipse">
            <a:avLst/>
          </a:prstGeom>
          <a:gradFill flip="none" rotWithShape="1">
            <a:gsLst>
              <a:gs pos="0">
                <a:schemeClr val="tx1">
                  <a:lumMod val="0"/>
                  <a:alpha val="20000"/>
                </a:schemeClr>
              </a:gs>
              <a:gs pos="100000">
                <a:schemeClr val="tx1">
                  <a:alpha val="0"/>
                  <a:lumMod val="90000"/>
                  <a:lumOff val="1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two line brackets">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685800" y="1828803"/>
            <a:ext cx="7772400" cy="1470025"/>
          </a:xfrm>
        </p:spPr>
        <p:txBody>
          <a:bodyPr/>
          <a:lstStyle>
            <a:lvl1pPr>
              <a:defRPr baseline="0">
                <a:solidFill>
                  <a:schemeClr val="accent1"/>
                </a:solidFill>
              </a:defRPr>
            </a:lvl1pPr>
          </a:lstStyle>
          <a:p>
            <a:r>
              <a:rPr lang="en-US" sz="4800" dirty="0" smtClean="0">
                <a:solidFill>
                  <a:schemeClr val="accent2"/>
                </a:solidFill>
              </a:rPr>
              <a:t>Put Your Two line</a:t>
            </a:r>
            <a:br>
              <a:rPr lang="en-US" sz="4800" dirty="0" smtClean="0">
                <a:solidFill>
                  <a:schemeClr val="accent2"/>
                </a:solidFill>
              </a:rPr>
            </a:br>
            <a:r>
              <a:rPr lang="en-US" sz="4800" dirty="0" smtClean="0">
                <a:solidFill>
                  <a:schemeClr val="accent2"/>
                </a:solidFill>
              </a:rPr>
              <a:t>Title Here</a:t>
            </a:r>
            <a:endParaRPr lang="en-US" sz="4800" dirty="0">
              <a:solidFill>
                <a:schemeClr val="accent2"/>
              </a:solidFill>
            </a:endParaRPr>
          </a:p>
        </p:txBody>
      </p:sp>
      <p:sp>
        <p:nvSpPr>
          <p:cNvPr id="5" name="Subtitle 2"/>
          <p:cNvSpPr>
            <a:spLocks noGrp="1"/>
          </p:cNvSpPr>
          <p:nvPr>
            <p:ph type="subTitle" idx="1" hasCustomPrompt="1"/>
          </p:nvPr>
        </p:nvSpPr>
        <p:spPr>
          <a:xfrm>
            <a:off x="1371600" y="3431671"/>
            <a:ext cx="6400800" cy="1752600"/>
          </a:xfrm>
        </p:spPr>
        <p:txBody>
          <a:bodyPr/>
          <a:lstStyle>
            <a:lvl1pPr algn="ctr">
              <a:buNone/>
              <a:defRPr/>
            </a:lvl1pPr>
          </a:lstStyle>
          <a:p>
            <a:r>
              <a:rPr lang="en-US" dirty="0" smtClean="0">
                <a:solidFill>
                  <a:schemeClr val="tx1"/>
                </a:solidFill>
              </a:rPr>
              <a:t>Name</a:t>
            </a:r>
          </a:p>
          <a:p>
            <a:r>
              <a:rPr lang="en-US" dirty="0" smtClean="0"/>
              <a:t>Title</a:t>
            </a:r>
            <a:endParaRPr lang="en-US" dirty="0" smtClean="0">
              <a:solidFill>
                <a:schemeClr val="tx1"/>
              </a:solidFill>
            </a:endParaRPr>
          </a:p>
          <a:p>
            <a:endParaRPr lang="en-US" dirty="0">
              <a:solidFill>
                <a:schemeClr val="tx1"/>
              </a:solidFill>
            </a:endParaRPr>
          </a:p>
        </p:txBody>
      </p:sp>
      <p:pic>
        <p:nvPicPr>
          <p:cNvPr id="6" name="Picture 5" descr="couchbase_large_gradient.png"/>
          <p:cNvPicPr>
            <a:picLocks noChangeAspect="1"/>
          </p:cNvPicPr>
          <p:nvPr/>
        </p:nvPicPr>
        <p:blipFill>
          <a:blip r:embed="rId2"/>
          <a:stretch>
            <a:fillRect/>
          </a:stretch>
        </p:blipFill>
        <p:spPr>
          <a:xfrm>
            <a:off x="3422316" y="4473042"/>
            <a:ext cx="2299368" cy="1314150"/>
          </a:xfrm>
          <a:prstGeom prst="rect">
            <a:avLst/>
          </a:prstGeom>
        </p:spPr>
      </p:pic>
      <p:sp>
        <p:nvSpPr>
          <p:cNvPr id="7" name="Freeform 6"/>
          <p:cNvSpPr/>
          <p:nvPr/>
        </p:nvSpPr>
        <p:spPr>
          <a:xfrm>
            <a:off x="1088071" y="1711868"/>
            <a:ext cx="292564" cy="1379126"/>
          </a:xfrm>
          <a:custGeom>
            <a:avLst/>
            <a:gdLst>
              <a:gd name="connsiteX0" fmla="*/ 200526 w 213894"/>
              <a:gd name="connsiteY0" fmla="*/ 0 h 708526"/>
              <a:gd name="connsiteX1" fmla="*/ 0 w 213894"/>
              <a:gd name="connsiteY1" fmla="*/ 0 h 708526"/>
              <a:gd name="connsiteX2" fmla="*/ 0 w 213894"/>
              <a:gd name="connsiteY2" fmla="*/ 708526 h 708526"/>
              <a:gd name="connsiteX3" fmla="*/ 213894 w 213894"/>
              <a:gd name="connsiteY3" fmla="*/ 708526 h 708526"/>
            </a:gdLst>
            <a:ahLst/>
            <a:cxnLst>
              <a:cxn ang="0">
                <a:pos x="connsiteX0" y="connsiteY0"/>
              </a:cxn>
              <a:cxn ang="0">
                <a:pos x="connsiteX1" y="connsiteY1"/>
              </a:cxn>
              <a:cxn ang="0">
                <a:pos x="connsiteX2" y="connsiteY2"/>
              </a:cxn>
              <a:cxn ang="0">
                <a:pos x="connsiteX3" y="connsiteY3"/>
              </a:cxn>
            </a:cxnLst>
            <a:rect l="l" t="t" r="r" b="b"/>
            <a:pathLst>
              <a:path w="213894" h="708526">
                <a:moveTo>
                  <a:pt x="200526" y="0"/>
                </a:moveTo>
                <a:lnTo>
                  <a:pt x="0" y="0"/>
                </a:lnTo>
                <a:lnTo>
                  <a:pt x="0" y="708526"/>
                </a:lnTo>
                <a:lnTo>
                  <a:pt x="213894" y="708526"/>
                </a:lnTo>
              </a:path>
            </a:pathLst>
          </a:custGeom>
          <a:ln w="101600" cap="rnd">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Freeform 7"/>
          <p:cNvSpPr/>
          <p:nvPr/>
        </p:nvSpPr>
        <p:spPr>
          <a:xfrm rot="10800000">
            <a:off x="7759467" y="1711868"/>
            <a:ext cx="292564" cy="1379126"/>
          </a:xfrm>
          <a:custGeom>
            <a:avLst/>
            <a:gdLst>
              <a:gd name="connsiteX0" fmla="*/ 200526 w 213894"/>
              <a:gd name="connsiteY0" fmla="*/ 0 h 708526"/>
              <a:gd name="connsiteX1" fmla="*/ 0 w 213894"/>
              <a:gd name="connsiteY1" fmla="*/ 0 h 708526"/>
              <a:gd name="connsiteX2" fmla="*/ 0 w 213894"/>
              <a:gd name="connsiteY2" fmla="*/ 708526 h 708526"/>
              <a:gd name="connsiteX3" fmla="*/ 213894 w 213894"/>
              <a:gd name="connsiteY3" fmla="*/ 708526 h 708526"/>
            </a:gdLst>
            <a:ahLst/>
            <a:cxnLst>
              <a:cxn ang="0">
                <a:pos x="connsiteX0" y="connsiteY0"/>
              </a:cxn>
              <a:cxn ang="0">
                <a:pos x="connsiteX1" y="connsiteY1"/>
              </a:cxn>
              <a:cxn ang="0">
                <a:pos x="connsiteX2" y="connsiteY2"/>
              </a:cxn>
              <a:cxn ang="0">
                <a:pos x="connsiteX3" y="connsiteY3"/>
              </a:cxn>
            </a:cxnLst>
            <a:rect l="l" t="t" r="r" b="b"/>
            <a:pathLst>
              <a:path w="213894" h="708526">
                <a:moveTo>
                  <a:pt x="200526" y="0"/>
                </a:moveTo>
                <a:lnTo>
                  <a:pt x="0" y="0"/>
                </a:lnTo>
                <a:lnTo>
                  <a:pt x="0" y="708526"/>
                </a:lnTo>
                <a:lnTo>
                  <a:pt x="213894" y="708526"/>
                </a:lnTo>
              </a:path>
            </a:pathLst>
          </a:custGeom>
          <a:ln w="101600" cap="rnd">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1" name="Oval 10"/>
          <p:cNvSpPr/>
          <p:nvPr/>
        </p:nvSpPr>
        <p:spPr>
          <a:xfrm>
            <a:off x="1739962" y="5872684"/>
            <a:ext cx="5664076" cy="301584"/>
          </a:xfrm>
          <a:prstGeom prst="ellipse">
            <a:avLst/>
          </a:prstGeom>
          <a:gradFill flip="none" rotWithShape="1">
            <a:gsLst>
              <a:gs pos="0">
                <a:schemeClr val="tx1">
                  <a:lumMod val="0"/>
                  <a:alpha val="20000"/>
                </a:schemeClr>
              </a:gs>
              <a:gs pos="100000">
                <a:schemeClr val="tx1">
                  <a:alpha val="0"/>
                  <a:lumMod val="90000"/>
                  <a:lumOff val="1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306765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000"/>
                                        <p:tgtEl>
                                          <p:spTgt spid="8"/>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tmplLst>
          <p:tmpl>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2000"/>
                        <p:tgtEl>
                          <p:spTgt spid="5"/>
                        </p:tgtEl>
                      </p:cBhvr>
                    </p:animEffect>
                  </p:childTnLst>
                </p:cTn>
              </p:par>
            </p:tnLst>
          </p:tmpl>
        </p:tmplLst>
      </p:bldP>
      <p:bldP spid="7" grpId="0" animBg="1"/>
      <p:bldP spid="8" grpId="0" animBg="1"/>
      <p:bldP spid="11" grpId="0" animBg="1"/>
    </p:bld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one line brackets">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685800" y="1752600"/>
            <a:ext cx="7772400" cy="1470025"/>
          </a:xfrm>
        </p:spPr>
        <p:txBody>
          <a:bodyPr anchor="ctr" anchorCtr="0"/>
          <a:lstStyle>
            <a:lvl1pPr>
              <a:defRPr>
                <a:solidFill>
                  <a:srgbClr val="186A93"/>
                </a:solidFill>
              </a:defRPr>
            </a:lvl1pPr>
          </a:lstStyle>
          <a:p>
            <a:r>
              <a:rPr lang="en-US" sz="4800" dirty="0" smtClean="0">
                <a:solidFill>
                  <a:schemeClr val="accent2"/>
                </a:solidFill>
              </a:rPr>
              <a:t>Put One-Line Title Here</a:t>
            </a:r>
            <a:endParaRPr lang="en-US" sz="4800" dirty="0">
              <a:solidFill>
                <a:schemeClr val="accent2"/>
              </a:solidFill>
            </a:endParaRPr>
          </a:p>
        </p:txBody>
      </p:sp>
      <p:pic>
        <p:nvPicPr>
          <p:cNvPr id="16" name="Picture 15" descr="couchbase_large_gradient.png"/>
          <p:cNvPicPr>
            <a:picLocks noChangeAspect="1"/>
          </p:cNvPicPr>
          <p:nvPr/>
        </p:nvPicPr>
        <p:blipFill>
          <a:blip r:embed="rId2"/>
          <a:stretch>
            <a:fillRect/>
          </a:stretch>
        </p:blipFill>
        <p:spPr>
          <a:xfrm>
            <a:off x="3422316" y="4473042"/>
            <a:ext cx="2299368" cy="1314150"/>
          </a:xfrm>
          <a:prstGeom prst="rect">
            <a:avLst/>
          </a:prstGeom>
        </p:spPr>
      </p:pic>
      <p:sp>
        <p:nvSpPr>
          <p:cNvPr id="17" name="Oval 16"/>
          <p:cNvSpPr/>
          <p:nvPr/>
        </p:nvSpPr>
        <p:spPr>
          <a:xfrm>
            <a:off x="1739962" y="5872684"/>
            <a:ext cx="5664076" cy="301584"/>
          </a:xfrm>
          <a:prstGeom prst="ellipse">
            <a:avLst/>
          </a:prstGeom>
          <a:gradFill flip="none" rotWithShape="1">
            <a:gsLst>
              <a:gs pos="0">
                <a:schemeClr val="tx1">
                  <a:lumMod val="0"/>
                  <a:alpha val="20000"/>
                </a:schemeClr>
              </a:gs>
              <a:gs pos="100000">
                <a:schemeClr val="tx1">
                  <a:alpha val="0"/>
                  <a:lumMod val="90000"/>
                  <a:lumOff val="1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ubtitle 2"/>
          <p:cNvSpPr>
            <a:spLocks noGrp="1"/>
          </p:cNvSpPr>
          <p:nvPr>
            <p:ph type="subTitle" idx="1" hasCustomPrompt="1"/>
          </p:nvPr>
        </p:nvSpPr>
        <p:spPr>
          <a:xfrm>
            <a:off x="1371600" y="3431671"/>
            <a:ext cx="6400800" cy="1752600"/>
          </a:xfrm>
        </p:spPr>
        <p:txBody>
          <a:bodyPr/>
          <a:lstStyle>
            <a:lvl1pPr algn="ctr">
              <a:buNone/>
              <a:defRPr/>
            </a:lvl1pPr>
          </a:lstStyle>
          <a:p>
            <a:r>
              <a:rPr lang="en-US" dirty="0" smtClean="0">
                <a:solidFill>
                  <a:schemeClr val="tx1"/>
                </a:solidFill>
              </a:rPr>
              <a:t>Name</a:t>
            </a:r>
          </a:p>
          <a:p>
            <a:r>
              <a:rPr lang="en-US" dirty="0" smtClean="0"/>
              <a:t>Title</a:t>
            </a:r>
            <a:endParaRPr lang="en-US" dirty="0" smtClean="0">
              <a:solidFill>
                <a:schemeClr val="tx1"/>
              </a:solidFill>
            </a:endParaRPr>
          </a:p>
          <a:p>
            <a:endParaRPr lang="en-US" dirty="0">
              <a:solidFill>
                <a:schemeClr val="tx1"/>
              </a:solidFill>
            </a:endParaRPr>
          </a:p>
        </p:txBody>
      </p:sp>
      <p:sp>
        <p:nvSpPr>
          <p:cNvPr id="20" name="Freeform 19"/>
          <p:cNvSpPr/>
          <p:nvPr/>
        </p:nvSpPr>
        <p:spPr>
          <a:xfrm>
            <a:off x="1088071" y="1896531"/>
            <a:ext cx="292564" cy="1144448"/>
          </a:xfrm>
          <a:custGeom>
            <a:avLst/>
            <a:gdLst>
              <a:gd name="connsiteX0" fmla="*/ 200526 w 213894"/>
              <a:gd name="connsiteY0" fmla="*/ 0 h 708526"/>
              <a:gd name="connsiteX1" fmla="*/ 0 w 213894"/>
              <a:gd name="connsiteY1" fmla="*/ 0 h 708526"/>
              <a:gd name="connsiteX2" fmla="*/ 0 w 213894"/>
              <a:gd name="connsiteY2" fmla="*/ 708526 h 708526"/>
              <a:gd name="connsiteX3" fmla="*/ 213894 w 213894"/>
              <a:gd name="connsiteY3" fmla="*/ 708526 h 708526"/>
            </a:gdLst>
            <a:ahLst/>
            <a:cxnLst>
              <a:cxn ang="0">
                <a:pos x="connsiteX0" y="connsiteY0"/>
              </a:cxn>
              <a:cxn ang="0">
                <a:pos x="connsiteX1" y="connsiteY1"/>
              </a:cxn>
              <a:cxn ang="0">
                <a:pos x="connsiteX2" y="connsiteY2"/>
              </a:cxn>
              <a:cxn ang="0">
                <a:pos x="connsiteX3" y="connsiteY3"/>
              </a:cxn>
            </a:cxnLst>
            <a:rect l="l" t="t" r="r" b="b"/>
            <a:pathLst>
              <a:path w="213894" h="708526">
                <a:moveTo>
                  <a:pt x="200526" y="0"/>
                </a:moveTo>
                <a:lnTo>
                  <a:pt x="0" y="0"/>
                </a:lnTo>
                <a:lnTo>
                  <a:pt x="0" y="708526"/>
                </a:lnTo>
                <a:lnTo>
                  <a:pt x="213894" y="708526"/>
                </a:lnTo>
              </a:path>
            </a:pathLst>
          </a:custGeom>
          <a:ln w="101600" cap="rnd">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rot="10800000">
            <a:off x="7759467" y="1896530"/>
            <a:ext cx="292564" cy="1144448"/>
          </a:xfrm>
          <a:custGeom>
            <a:avLst/>
            <a:gdLst>
              <a:gd name="connsiteX0" fmla="*/ 200526 w 213894"/>
              <a:gd name="connsiteY0" fmla="*/ 0 h 708526"/>
              <a:gd name="connsiteX1" fmla="*/ 0 w 213894"/>
              <a:gd name="connsiteY1" fmla="*/ 0 h 708526"/>
              <a:gd name="connsiteX2" fmla="*/ 0 w 213894"/>
              <a:gd name="connsiteY2" fmla="*/ 708526 h 708526"/>
              <a:gd name="connsiteX3" fmla="*/ 213894 w 213894"/>
              <a:gd name="connsiteY3" fmla="*/ 708526 h 708526"/>
            </a:gdLst>
            <a:ahLst/>
            <a:cxnLst>
              <a:cxn ang="0">
                <a:pos x="connsiteX0" y="connsiteY0"/>
              </a:cxn>
              <a:cxn ang="0">
                <a:pos x="connsiteX1" y="connsiteY1"/>
              </a:cxn>
              <a:cxn ang="0">
                <a:pos x="connsiteX2" y="connsiteY2"/>
              </a:cxn>
              <a:cxn ang="0">
                <a:pos x="connsiteX3" y="connsiteY3"/>
              </a:cxn>
            </a:cxnLst>
            <a:rect l="l" t="t" r="r" b="b"/>
            <a:pathLst>
              <a:path w="213894" h="708526">
                <a:moveTo>
                  <a:pt x="200526" y="0"/>
                </a:moveTo>
                <a:lnTo>
                  <a:pt x="0" y="0"/>
                </a:lnTo>
                <a:lnTo>
                  <a:pt x="0" y="708526"/>
                </a:lnTo>
                <a:lnTo>
                  <a:pt x="213894" y="708526"/>
                </a:lnTo>
              </a:path>
            </a:pathLst>
          </a:custGeom>
          <a:ln w="101600" cap="rnd">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0306765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20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0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2000"/>
                                        <p:tgtEl>
                                          <p:spTgt spid="18"/>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000"/>
                                        <p:tgtEl>
                                          <p:spTgt spid="21"/>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animBg="1"/>
      <p:bldP spid="18" grpId="0">
        <p:tmplLst>
          <p:tmpl>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2000"/>
                        <p:tgtEl>
                          <p:spTgt spid="18"/>
                        </p:tgtEl>
                      </p:cBhvr>
                    </p:animEffect>
                  </p:childTnLst>
                </p:cTn>
              </p:par>
            </p:tnLst>
          </p:tmpl>
        </p:tmplLst>
      </p:bldP>
      <p:bldP spid="20" grpId="0" animBg="1"/>
      <p:bldP spid="21" grpId="0" animBg="1"/>
    </p:bld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ircular logo divider">
    <p:spTree>
      <p:nvGrpSpPr>
        <p:cNvPr id="1" name=""/>
        <p:cNvGrpSpPr/>
        <p:nvPr/>
      </p:nvGrpSpPr>
      <p:grpSpPr>
        <a:xfrm>
          <a:off x="0" y="0"/>
          <a:ext cx="0" cy="0"/>
          <a:chOff x="0" y="0"/>
          <a:chExt cx="0" cy="0"/>
        </a:xfrm>
      </p:grpSpPr>
      <p:cxnSp>
        <p:nvCxnSpPr>
          <p:cNvPr id="4" name="Straight Connector 3"/>
          <p:cNvCxnSpPr/>
          <p:nvPr/>
        </p:nvCxnSpPr>
        <p:spPr>
          <a:xfrm>
            <a:off x="2045350" y="2827360"/>
            <a:ext cx="202761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a:stCxn id="7" idx="3"/>
          </p:cNvCxnSpPr>
          <p:nvPr/>
        </p:nvCxnSpPr>
        <p:spPr>
          <a:xfrm>
            <a:off x="5042192" y="2827360"/>
            <a:ext cx="210855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2964" y="2453238"/>
            <a:ext cx="969228" cy="748244"/>
          </a:xfrm>
          <a:prstGeom prst="rect">
            <a:avLst/>
          </a:prstGeom>
        </p:spPr>
      </p:pic>
      <p:sp>
        <p:nvSpPr>
          <p:cNvPr id="9" name="Oval 8"/>
          <p:cNvSpPr/>
          <p:nvPr/>
        </p:nvSpPr>
        <p:spPr>
          <a:xfrm>
            <a:off x="1766012" y="4602684"/>
            <a:ext cx="5664076" cy="301584"/>
          </a:xfrm>
          <a:prstGeom prst="ellipse">
            <a:avLst/>
          </a:prstGeom>
          <a:gradFill flip="none" rotWithShape="1">
            <a:gsLst>
              <a:gs pos="0">
                <a:schemeClr val="tx1">
                  <a:lumMod val="0"/>
                  <a:alpha val="20000"/>
                </a:schemeClr>
              </a:gs>
              <a:gs pos="100000">
                <a:schemeClr val="tx1">
                  <a:alpha val="0"/>
                  <a:lumMod val="90000"/>
                  <a:lumOff val="1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a:spLocks noGrp="1"/>
          </p:cNvSpPr>
          <p:nvPr>
            <p:ph type="ctrTitle" hasCustomPrompt="1"/>
          </p:nvPr>
        </p:nvSpPr>
        <p:spPr>
          <a:xfrm>
            <a:off x="719667" y="2921005"/>
            <a:ext cx="7772400" cy="1470025"/>
          </a:xfrm>
        </p:spPr>
        <p:txBody>
          <a:bodyPr anchor="ctr" anchorCtr="0"/>
          <a:lstStyle>
            <a:lvl1pPr>
              <a:defRPr>
                <a:solidFill>
                  <a:schemeClr val="accent1"/>
                </a:solidFill>
              </a:defRPr>
            </a:lvl1pPr>
          </a:lstStyle>
          <a:p>
            <a:r>
              <a:rPr lang="en-US" sz="4800" dirty="0" smtClean="0">
                <a:solidFill>
                  <a:schemeClr val="accent2"/>
                </a:solidFill>
              </a:rPr>
              <a:t>Put One-Line Title Here</a:t>
            </a:r>
            <a:endParaRPr lang="en-US" sz="4800" dirty="0">
              <a:solidFill>
                <a:schemeClr val="accent2"/>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2" presetClass="entr" presetSubtype="8"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slide(fromLeft)">
                                      <p:cBhvr>
                                        <p:cTn id="13" dur="500"/>
                                        <p:tgtEl>
                                          <p:spTgt spid="5"/>
                                        </p:tgtEl>
                                      </p:cBhvr>
                                    </p:animEffect>
                                  </p:childTnLst>
                                </p:cTn>
                              </p:par>
                              <p:par>
                                <p:cTn id="14" presetID="12" presetClass="entr" presetSubtype="2"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lide(fromRight)">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chemeClr val="tx1"/>
                </a:solidFill>
              </a:defRPr>
            </a:lvl1pPr>
          </a:lstStyle>
          <a:p>
            <a:r>
              <a:rPr lang="en-US" smtClean="0"/>
              <a:t>Click to edit Master title style</a:t>
            </a:r>
            <a:endParaRPr lang="en-US" dirty="0"/>
          </a:p>
        </p:txBody>
      </p:sp>
      <p:pic>
        <p:nvPicPr>
          <p:cNvPr id="6" name="Picture 5" descr="couchbase_medium_gradient gray.png"/>
          <p:cNvPicPr>
            <a:picLocks noChangeAspect="1"/>
          </p:cNvPicPr>
          <p:nvPr/>
        </p:nvPicPr>
        <p:blipFill>
          <a:blip r:embed="rId2"/>
          <a:stretch>
            <a:fillRect/>
          </a:stretch>
        </p:blipFill>
        <p:spPr>
          <a:xfrm>
            <a:off x="7789854" y="6197597"/>
            <a:ext cx="1051984" cy="601134"/>
          </a:xfrm>
          <a:prstGeom prst="rect">
            <a:avLst/>
          </a:prstGeom>
        </p:spPr>
      </p:pic>
      <p:sp>
        <p:nvSpPr>
          <p:cNvPr id="7" name="Text Placeholder 2"/>
          <p:cNvSpPr>
            <a:spLocks noGrp="1"/>
          </p:cNvSpPr>
          <p:nvPr>
            <p:ph idx="1"/>
          </p:nvPr>
        </p:nvSpPr>
        <p:spPr>
          <a:xfrm>
            <a:off x="612774" y="1905317"/>
            <a:ext cx="8074025" cy="4373563"/>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219798938"/>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_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defTabSz="914400" rtl="0" eaLnBrk="1" latinLnBrk="0" hangingPunct="1">
              <a:lnSpc>
                <a:spcPct val="90000"/>
              </a:lnSpc>
              <a:spcBef>
                <a:spcPct val="0"/>
              </a:spcBef>
              <a:buNone/>
              <a:defRPr lang="en-US" sz="4000" b="1" kern="1200" dirty="0">
                <a:solidFill>
                  <a:schemeClr val="tx1"/>
                </a:solidFill>
                <a:latin typeface="+mj-lt"/>
                <a:ea typeface="+mj-ea"/>
                <a:cs typeface="+mj-cs"/>
              </a:defRPr>
            </a:lvl1pPr>
          </a:lstStyle>
          <a:p>
            <a:r>
              <a:rPr lang="en-US" smtClean="0"/>
              <a:t>Click to edit Master title style</a:t>
            </a:r>
            <a:endParaRPr lang="en-US" dirty="0"/>
          </a:p>
        </p:txBody>
      </p:sp>
      <p:sp>
        <p:nvSpPr>
          <p:cNvPr id="4" name="Text Placeholder 2"/>
          <p:cNvSpPr>
            <a:spLocks noGrp="1"/>
          </p:cNvSpPr>
          <p:nvPr>
            <p:ph type="body" idx="1"/>
          </p:nvPr>
        </p:nvSpPr>
        <p:spPr>
          <a:xfrm>
            <a:off x="457200" y="944627"/>
            <a:ext cx="8229600" cy="544079"/>
          </a:xfrm>
        </p:spPr>
        <p:txBody>
          <a:bodyPr anchor="t">
            <a:norm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5" name="Picture 4" descr="couchbase_medium_gradient gray.png"/>
          <p:cNvPicPr>
            <a:picLocks noChangeAspect="1"/>
          </p:cNvPicPr>
          <p:nvPr/>
        </p:nvPicPr>
        <p:blipFill>
          <a:blip r:embed="rId2"/>
          <a:stretch>
            <a:fillRect/>
          </a:stretch>
        </p:blipFill>
        <p:spPr>
          <a:xfrm>
            <a:off x="7789854" y="6197597"/>
            <a:ext cx="1051984" cy="601134"/>
          </a:xfrm>
          <a:prstGeom prst="rect">
            <a:avLst/>
          </a:prstGeom>
        </p:spPr>
      </p:pic>
      <p:sp>
        <p:nvSpPr>
          <p:cNvPr id="6" name="Text Placeholder 2"/>
          <p:cNvSpPr>
            <a:spLocks noGrp="1"/>
          </p:cNvSpPr>
          <p:nvPr>
            <p:ph idx="10"/>
          </p:nvPr>
        </p:nvSpPr>
        <p:spPr>
          <a:xfrm>
            <a:off x="612774" y="1905317"/>
            <a:ext cx="8074025" cy="4373563"/>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695752555"/>
      </p:ext>
    </p:extLst>
  </p:cSld>
  <p:clrMapOvr>
    <a:masterClrMapping/>
  </p:clrMapOvr>
  <p:timing>
    <p:tnLst>
      <p:par>
        <p:cTn xmlns:p14="http://schemas.microsoft.com/office/powerpoint/2010/mai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defTabSz="914400" rtl="0" eaLnBrk="1" latinLnBrk="0" hangingPunct="1">
              <a:lnSpc>
                <a:spcPct val="90000"/>
              </a:lnSpc>
              <a:spcBef>
                <a:spcPct val="0"/>
              </a:spcBef>
              <a:buNone/>
              <a:defRPr lang="en-US" sz="4000" b="1" kern="1200" dirty="0">
                <a:solidFill>
                  <a:schemeClr val="tx1"/>
                </a:solidFill>
                <a:latin typeface="+mj-lt"/>
                <a:ea typeface="+mj-ea"/>
                <a:cs typeface="+mj-cs"/>
              </a:defRPr>
            </a:lvl1pPr>
          </a:lstStyle>
          <a:p>
            <a:r>
              <a:rPr lang="en-US" smtClean="0"/>
              <a:t>Click to edit Master title style</a:t>
            </a:r>
            <a:endParaRPr lang="en-US" dirty="0"/>
          </a:p>
        </p:txBody>
      </p:sp>
      <p:pic>
        <p:nvPicPr>
          <p:cNvPr id="4" name="Picture 3" descr="couchbase_medium_gradient gray.png"/>
          <p:cNvPicPr>
            <a:picLocks noChangeAspect="1"/>
          </p:cNvPicPr>
          <p:nvPr/>
        </p:nvPicPr>
        <p:blipFill>
          <a:blip r:embed="rId2"/>
          <a:stretch>
            <a:fillRect/>
          </a:stretch>
        </p:blipFill>
        <p:spPr>
          <a:xfrm>
            <a:off x="7789854" y="6197597"/>
            <a:ext cx="1051984" cy="601134"/>
          </a:xfrm>
          <a:prstGeom prst="rect">
            <a:avLst/>
          </a:prstGeom>
        </p:spPr>
      </p:pic>
    </p:spTree>
    <p:extLst>
      <p:ext uri="{BB962C8B-B14F-4D97-AF65-F5344CB8AC3E}">
        <p14:creationId xmlns:p14="http://schemas.microsoft.com/office/powerpoint/2010/main" val="1426562755"/>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defTabSz="914400" rtl="0" eaLnBrk="1" latinLnBrk="0" hangingPunct="1">
              <a:lnSpc>
                <a:spcPct val="90000"/>
              </a:lnSpc>
              <a:spcBef>
                <a:spcPct val="0"/>
              </a:spcBef>
              <a:buNone/>
              <a:defRPr lang="en-US" sz="4000" b="1" kern="1200" dirty="0">
                <a:solidFill>
                  <a:schemeClr val="tx1"/>
                </a:solidFill>
                <a:latin typeface="+mj-lt"/>
                <a:ea typeface="+mj-ea"/>
                <a:cs typeface="+mj-cs"/>
              </a:defRPr>
            </a:lvl1pPr>
          </a:lstStyle>
          <a:p>
            <a:r>
              <a:rPr lang="en-US" smtClean="0"/>
              <a:t>Click to edit Master title style</a:t>
            </a:r>
            <a:endParaRPr lang="en-US" dirty="0"/>
          </a:p>
        </p:txBody>
      </p:sp>
    </p:spTree>
    <p:extLst>
      <p:ext uri="{BB962C8B-B14F-4D97-AF65-F5344CB8AC3E}">
        <p14:creationId xmlns:p14="http://schemas.microsoft.com/office/powerpoint/2010/main" val="1114723847"/>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_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defTabSz="914400" rtl="0" eaLnBrk="1" latinLnBrk="0" hangingPunct="1">
              <a:lnSpc>
                <a:spcPct val="90000"/>
              </a:lnSpc>
              <a:spcBef>
                <a:spcPct val="0"/>
              </a:spcBef>
              <a:buNone/>
              <a:defRPr lang="en-US" sz="4000" b="1" kern="1200" dirty="0">
                <a:solidFill>
                  <a:schemeClr val="tx1"/>
                </a:solidFill>
                <a:latin typeface="+mj-lt"/>
                <a:ea typeface="+mj-ea"/>
                <a:cs typeface="+mj-cs"/>
              </a:defRPr>
            </a:lvl1pPr>
          </a:lstStyle>
          <a:p>
            <a:r>
              <a:rPr lang="en-US" smtClean="0"/>
              <a:t>Click to edit Master title style</a:t>
            </a:r>
            <a:endParaRPr lang="en-US" dirty="0"/>
          </a:p>
        </p:txBody>
      </p:sp>
      <p:sp>
        <p:nvSpPr>
          <p:cNvPr id="4" name="Text Placeholder 2"/>
          <p:cNvSpPr>
            <a:spLocks noGrp="1"/>
          </p:cNvSpPr>
          <p:nvPr>
            <p:ph type="body" idx="1"/>
          </p:nvPr>
        </p:nvSpPr>
        <p:spPr>
          <a:xfrm>
            <a:off x="457200" y="944627"/>
            <a:ext cx="8229600" cy="544079"/>
          </a:xfrm>
        </p:spPr>
        <p:txBody>
          <a:bodyPr anchor="t">
            <a:norm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5" name="Picture 4" descr="couchbase_medium_gradient gray.png"/>
          <p:cNvPicPr>
            <a:picLocks noChangeAspect="1"/>
          </p:cNvPicPr>
          <p:nvPr/>
        </p:nvPicPr>
        <p:blipFill>
          <a:blip r:embed="rId2"/>
          <a:stretch>
            <a:fillRect/>
          </a:stretch>
        </p:blipFill>
        <p:spPr>
          <a:xfrm>
            <a:off x="7789854" y="6197597"/>
            <a:ext cx="1051984" cy="601134"/>
          </a:xfrm>
          <a:prstGeom prst="rect">
            <a:avLst/>
          </a:prstGeom>
        </p:spPr>
      </p:pic>
    </p:spTree>
    <p:extLst>
      <p:ext uri="{BB962C8B-B14F-4D97-AF65-F5344CB8AC3E}">
        <p14:creationId xmlns:p14="http://schemas.microsoft.com/office/powerpoint/2010/main" val="907600026"/>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le_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defTabSz="914400" rtl="0" eaLnBrk="1" latinLnBrk="0" hangingPunct="1">
              <a:lnSpc>
                <a:spcPct val="90000"/>
              </a:lnSpc>
              <a:spcBef>
                <a:spcPct val="0"/>
              </a:spcBef>
              <a:buNone/>
              <a:defRPr lang="en-US" sz="4000" b="1" kern="1200" dirty="0">
                <a:solidFill>
                  <a:schemeClr val="tx1"/>
                </a:solidFill>
                <a:latin typeface="+mj-lt"/>
                <a:ea typeface="+mj-ea"/>
                <a:cs typeface="+mj-cs"/>
              </a:defRPr>
            </a:lvl1pPr>
          </a:lstStyle>
          <a:p>
            <a:r>
              <a:rPr lang="en-US" smtClean="0"/>
              <a:t>Click to edit Master title style</a:t>
            </a:r>
            <a:endParaRPr lang="en-US" dirty="0"/>
          </a:p>
        </p:txBody>
      </p:sp>
      <p:sp>
        <p:nvSpPr>
          <p:cNvPr id="4" name="Text Placeholder 2"/>
          <p:cNvSpPr>
            <a:spLocks noGrp="1"/>
          </p:cNvSpPr>
          <p:nvPr>
            <p:ph type="body" idx="1"/>
          </p:nvPr>
        </p:nvSpPr>
        <p:spPr>
          <a:xfrm>
            <a:off x="457200" y="944627"/>
            <a:ext cx="8229600" cy="544079"/>
          </a:xfrm>
        </p:spPr>
        <p:txBody>
          <a:bodyPr anchor="t">
            <a:norm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extLst>
      <p:ext uri="{BB962C8B-B14F-4D97-AF65-F5344CB8AC3E}">
        <p14:creationId xmlns:p14="http://schemas.microsoft.com/office/powerpoint/2010/main" val="3247102140"/>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131621"/>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descr="couchbase_medium_gradient gray.png"/>
          <p:cNvPicPr>
            <a:picLocks noChangeAspect="1"/>
          </p:cNvPicPr>
          <p:nvPr/>
        </p:nvPicPr>
        <p:blipFill>
          <a:blip r:embed="rId2"/>
          <a:stretch>
            <a:fillRect/>
          </a:stretch>
        </p:blipFill>
        <p:spPr>
          <a:xfrm>
            <a:off x="7789854" y="6197597"/>
            <a:ext cx="1051984" cy="601134"/>
          </a:xfrm>
          <a:prstGeom prst="rect">
            <a:avLst/>
          </a:prstGeom>
        </p:spPr>
      </p:pic>
    </p:spTree>
    <p:extLst>
      <p:ext uri="{BB962C8B-B14F-4D97-AF65-F5344CB8AC3E}">
        <p14:creationId xmlns:p14="http://schemas.microsoft.com/office/powerpoint/2010/main" val="2159654549"/>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se Study Slide">
    <p:spTree>
      <p:nvGrpSpPr>
        <p:cNvPr id="1" name=""/>
        <p:cNvGrpSpPr/>
        <p:nvPr/>
      </p:nvGrpSpPr>
      <p:grpSpPr>
        <a:xfrm>
          <a:off x="0" y="0"/>
          <a:ext cx="0" cy="0"/>
          <a:chOff x="0" y="0"/>
          <a:chExt cx="0" cy="0"/>
        </a:xfrm>
      </p:grpSpPr>
      <p:sp>
        <p:nvSpPr>
          <p:cNvPr id="43" name="Text Placeholder 42"/>
          <p:cNvSpPr>
            <a:spLocks noGrp="1"/>
          </p:cNvSpPr>
          <p:nvPr>
            <p:ph type="body" sz="quarter" idx="17"/>
          </p:nvPr>
        </p:nvSpPr>
        <p:spPr>
          <a:xfrm>
            <a:off x="3754438" y="1931947"/>
            <a:ext cx="2192337" cy="1479550"/>
          </a:xfrm>
        </p:spPr>
        <p:txBody>
          <a:bodyPr>
            <a:noAutofit/>
          </a:bodyPr>
          <a:lstStyle>
            <a:lvl1pPr marL="111125" indent="-111125">
              <a:lnSpc>
                <a:spcPct val="80000"/>
              </a:lnSpc>
              <a:spcBef>
                <a:spcPts val="600"/>
              </a:spcBef>
              <a:defRPr sz="1400"/>
            </a:lvl1pPr>
            <a:lvl2pPr>
              <a:lnSpc>
                <a:spcPct val="80000"/>
              </a:lnSpc>
              <a:spcBef>
                <a:spcPts val="600"/>
              </a:spcBef>
              <a:defRPr sz="1200"/>
            </a:lvl2pPr>
            <a:lvl3pPr>
              <a:lnSpc>
                <a:spcPct val="80000"/>
              </a:lnSpc>
              <a:spcBef>
                <a:spcPts val="600"/>
              </a:spcBef>
              <a:defRPr sz="1100"/>
            </a:lvl3pPr>
            <a:lvl4pPr>
              <a:lnSpc>
                <a:spcPct val="80000"/>
              </a:lnSpc>
              <a:spcBef>
                <a:spcPts val="600"/>
              </a:spcBef>
              <a:defRPr sz="1100"/>
            </a:lvl4pPr>
            <a:lvl5pPr>
              <a:lnSpc>
                <a:spcPct val="80000"/>
              </a:lnSpc>
              <a:spcBef>
                <a:spcPts val="600"/>
              </a:spcBef>
              <a:defRPr sz="11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Rectangle 13"/>
          <p:cNvSpPr/>
          <p:nvPr/>
        </p:nvSpPr>
        <p:spPr>
          <a:xfrm>
            <a:off x="402167" y="1596433"/>
            <a:ext cx="3154989" cy="245662"/>
          </a:xfrm>
          <a:prstGeom prst="rect">
            <a:avLst/>
          </a:prstGeom>
          <a:solidFill>
            <a:schemeClr val="bg1">
              <a:lumMod val="50000"/>
            </a:schemeClr>
          </a:solidFill>
          <a:ln>
            <a:noFill/>
          </a:ln>
        </p:spPr>
        <p:txBody>
          <a:bodyPr wrap="square" rtlCol="0" anchor="ctr">
            <a:noAutofit/>
          </a:bodyPr>
          <a:lstStyle/>
          <a:p>
            <a:pPr>
              <a:lnSpc>
                <a:spcPct val="80000"/>
              </a:lnSpc>
            </a:pPr>
            <a:endParaRPr lang="en-US" sz="1400" b="1" dirty="0">
              <a:solidFill>
                <a:schemeClr val="bg1"/>
              </a:solidFill>
            </a:endParaRPr>
          </a:p>
        </p:txBody>
      </p:sp>
      <p:sp>
        <p:nvSpPr>
          <p:cNvPr id="18" name="Rectangle 17"/>
          <p:cNvSpPr/>
          <p:nvPr/>
        </p:nvSpPr>
        <p:spPr>
          <a:xfrm>
            <a:off x="3754968" y="1601684"/>
            <a:ext cx="2191788" cy="268984"/>
          </a:xfrm>
          <a:prstGeom prst="rect">
            <a:avLst/>
          </a:prstGeom>
          <a:solidFill>
            <a:schemeClr val="accent1"/>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80000"/>
              </a:lnSpc>
            </a:pPr>
            <a:endParaRPr lang="en-US" sz="1400" b="1" dirty="0">
              <a:solidFill>
                <a:schemeClr val="bg1"/>
              </a:solidFill>
            </a:endParaRPr>
          </a:p>
        </p:txBody>
      </p:sp>
      <p:sp>
        <p:nvSpPr>
          <p:cNvPr id="19" name="Rectangle 18"/>
          <p:cNvSpPr/>
          <p:nvPr/>
        </p:nvSpPr>
        <p:spPr>
          <a:xfrm>
            <a:off x="3754967" y="3671289"/>
            <a:ext cx="4967613" cy="268984"/>
          </a:xfrm>
          <a:prstGeom prst="rect">
            <a:avLst/>
          </a:prstGeom>
          <a:solidFill>
            <a:schemeClr val="accent2"/>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80000"/>
              </a:lnSpc>
            </a:pPr>
            <a:endParaRPr lang="en-US" sz="1400" b="1" dirty="0">
              <a:solidFill>
                <a:schemeClr val="bg1"/>
              </a:solidFill>
            </a:endParaRPr>
          </a:p>
        </p:txBody>
      </p:sp>
      <p:sp>
        <p:nvSpPr>
          <p:cNvPr id="20" name="Rectangle 19"/>
          <p:cNvSpPr/>
          <p:nvPr/>
        </p:nvSpPr>
        <p:spPr>
          <a:xfrm>
            <a:off x="6158253" y="1601684"/>
            <a:ext cx="2564328" cy="268984"/>
          </a:xfrm>
          <a:prstGeom prst="rect">
            <a:avLst/>
          </a:prstGeom>
          <a:solidFill>
            <a:schemeClr val="accent4"/>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nSpc>
                <a:spcPct val="80000"/>
              </a:lnSpc>
            </a:pPr>
            <a:endParaRPr lang="en-US" sz="1400" b="1" dirty="0">
              <a:solidFill>
                <a:schemeClr val="bg1"/>
              </a:solidFill>
            </a:endParaRPr>
          </a:p>
        </p:txBody>
      </p:sp>
      <p:cxnSp>
        <p:nvCxnSpPr>
          <p:cNvPr id="21" name="Straight Connector 20"/>
          <p:cNvCxnSpPr/>
          <p:nvPr/>
        </p:nvCxnSpPr>
        <p:spPr>
          <a:xfrm>
            <a:off x="3653366" y="1610602"/>
            <a:ext cx="0" cy="39519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065120" y="1610602"/>
            <a:ext cx="0" cy="1872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Picture Placeholder 25"/>
          <p:cNvSpPr>
            <a:spLocks noGrp="1"/>
          </p:cNvSpPr>
          <p:nvPr>
            <p:ph type="pic" sz="quarter" idx="10"/>
          </p:nvPr>
        </p:nvSpPr>
        <p:spPr>
          <a:xfrm>
            <a:off x="401638" y="1841500"/>
            <a:ext cx="3155950" cy="3779838"/>
          </a:xfrm>
        </p:spPr>
        <p:txBody>
          <a:bodyPr/>
          <a:lstStyle/>
          <a:p>
            <a:r>
              <a:rPr lang="en-US" smtClean="0"/>
              <a:t>Drag picture to placeholder or click icon to add</a:t>
            </a:r>
            <a:endParaRPr lang="en-US" dirty="0"/>
          </a:p>
        </p:txBody>
      </p:sp>
      <p:sp>
        <p:nvSpPr>
          <p:cNvPr id="28" name="Text Placeholder 27"/>
          <p:cNvSpPr>
            <a:spLocks noGrp="1"/>
          </p:cNvSpPr>
          <p:nvPr>
            <p:ph type="body" sz="quarter" idx="11"/>
          </p:nvPr>
        </p:nvSpPr>
        <p:spPr>
          <a:xfrm>
            <a:off x="508882" y="1604976"/>
            <a:ext cx="3048705" cy="244475"/>
          </a:xfrm>
        </p:spPr>
        <p:txBody>
          <a:bodyPr anchor="ctr">
            <a:noAutofit/>
          </a:bodyPr>
          <a:lstStyle>
            <a:lvl1pPr marL="0" indent="0" algn="l" defTabSz="914400" rtl="0" eaLnBrk="1" latinLnBrk="0" hangingPunct="1">
              <a:lnSpc>
                <a:spcPct val="80000"/>
              </a:lnSpc>
              <a:buNone/>
              <a:defRPr lang="en-US" sz="1400" b="1" kern="1200" dirty="0" smtClean="0">
                <a:solidFill>
                  <a:schemeClr val="bg1"/>
                </a:solidFill>
                <a:latin typeface="+mn-lt"/>
                <a:ea typeface="+mn-ea"/>
                <a:cs typeface="+mn-cs"/>
              </a:defRPr>
            </a:lvl1pPr>
            <a:lvl2pPr marL="0" indent="0" algn="l" defTabSz="914400" rtl="0" eaLnBrk="1" latinLnBrk="0" hangingPunct="1">
              <a:lnSpc>
                <a:spcPct val="80000"/>
              </a:lnSpc>
              <a:buNone/>
              <a:defRPr lang="en-US" sz="1400" b="1" kern="1200" dirty="0" smtClean="0">
                <a:solidFill>
                  <a:schemeClr val="bg1"/>
                </a:solidFill>
                <a:latin typeface="+mn-lt"/>
                <a:ea typeface="+mn-ea"/>
                <a:cs typeface="+mn-cs"/>
              </a:defRPr>
            </a:lvl2pPr>
            <a:lvl3pPr marL="0" indent="0" algn="l" defTabSz="914400" rtl="0" eaLnBrk="1" latinLnBrk="0" hangingPunct="1">
              <a:lnSpc>
                <a:spcPct val="80000"/>
              </a:lnSpc>
              <a:buNone/>
              <a:defRPr lang="en-US" sz="1400" b="1" kern="1200" dirty="0" smtClean="0">
                <a:solidFill>
                  <a:schemeClr val="bg1"/>
                </a:solidFill>
                <a:latin typeface="+mn-lt"/>
                <a:ea typeface="+mn-ea"/>
                <a:cs typeface="+mn-cs"/>
              </a:defRPr>
            </a:lvl3pPr>
            <a:lvl4pPr marL="0" indent="0" algn="l" defTabSz="914400" rtl="0" eaLnBrk="1" latinLnBrk="0" hangingPunct="1">
              <a:lnSpc>
                <a:spcPct val="80000"/>
              </a:lnSpc>
              <a:buNone/>
              <a:defRPr lang="en-US" sz="1400" b="1" kern="1200" dirty="0" smtClean="0">
                <a:solidFill>
                  <a:schemeClr val="bg1"/>
                </a:solidFill>
                <a:latin typeface="+mn-lt"/>
                <a:ea typeface="+mn-ea"/>
                <a:cs typeface="+mn-cs"/>
              </a:defRPr>
            </a:lvl4pPr>
            <a:lvl5pPr marL="0" indent="0" algn="l" defTabSz="914400" rtl="0" eaLnBrk="1" latinLnBrk="0" hangingPunct="1">
              <a:lnSpc>
                <a:spcPct val="80000"/>
              </a:lnSpc>
              <a:buNone/>
              <a:defRPr lang="en-US" sz="1400" b="1" kern="1200" dirty="0">
                <a:solidFill>
                  <a:schemeClr val="bg1"/>
                </a:solidFill>
                <a:latin typeface="+mn-lt"/>
                <a:ea typeface="+mn-ea"/>
                <a:cs typeface="+mn-cs"/>
              </a:defRPr>
            </a:lvl5pPr>
          </a:lstStyle>
          <a:p>
            <a:pPr lvl="0"/>
            <a:r>
              <a:rPr lang="en-US" smtClean="0"/>
              <a:t>Click to edit Master text styles</a:t>
            </a:r>
          </a:p>
        </p:txBody>
      </p:sp>
      <p:sp>
        <p:nvSpPr>
          <p:cNvPr id="39" name="Title 38"/>
          <p:cNvSpPr>
            <a:spLocks noGrp="1"/>
          </p:cNvSpPr>
          <p:nvPr>
            <p:ph type="title"/>
          </p:nvPr>
        </p:nvSpPr>
        <p:spPr/>
        <p:txBody>
          <a:bodyPr/>
          <a:lstStyle/>
          <a:p>
            <a:r>
              <a:rPr lang="en-US" smtClean="0"/>
              <a:t>Click to edit Master title style</a:t>
            </a:r>
            <a:endParaRPr lang="en-US"/>
          </a:p>
        </p:txBody>
      </p:sp>
      <p:sp>
        <p:nvSpPr>
          <p:cNvPr id="44" name="Text Placeholder 42"/>
          <p:cNvSpPr>
            <a:spLocks noGrp="1"/>
          </p:cNvSpPr>
          <p:nvPr>
            <p:ph type="body" sz="quarter" idx="18"/>
          </p:nvPr>
        </p:nvSpPr>
        <p:spPr>
          <a:xfrm>
            <a:off x="6158253" y="1931947"/>
            <a:ext cx="2564328" cy="1479550"/>
          </a:xfrm>
        </p:spPr>
        <p:txBody>
          <a:bodyPr>
            <a:noAutofit/>
          </a:bodyPr>
          <a:lstStyle>
            <a:lvl1pPr marL="111125" indent="-111125">
              <a:lnSpc>
                <a:spcPct val="80000"/>
              </a:lnSpc>
              <a:spcBef>
                <a:spcPts val="600"/>
              </a:spcBef>
              <a:defRPr sz="1400"/>
            </a:lvl1pPr>
            <a:lvl2pPr>
              <a:lnSpc>
                <a:spcPct val="80000"/>
              </a:lnSpc>
              <a:spcBef>
                <a:spcPts val="600"/>
              </a:spcBef>
              <a:defRPr sz="1200"/>
            </a:lvl2pPr>
            <a:lvl3pPr>
              <a:lnSpc>
                <a:spcPct val="80000"/>
              </a:lnSpc>
              <a:spcBef>
                <a:spcPts val="600"/>
              </a:spcBef>
              <a:defRPr sz="1100"/>
            </a:lvl3pPr>
            <a:lvl4pPr>
              <a:lnSpc>
                <a:spcPct val="80000"/>
              </a:lnSpc>
              <a:spcBef>
                <a:spcPts val="600"/>
              </a:spcBef>
              <a:defRPr sz="1100"/>
            </a:lvl4pPr>
            <a:lvl5pPr>
              <a:lnSpc>
                <a:spcPct val="80000"/>
              </a:lnSpc>
              <a:spcBef>
                <a:spcPts val="600"/>
              </a:spcBef>
              <a:defRPr sz="11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5" name="Text Placeholder 42"/>
          <p:cNvSpPr>
            <a:spLocks noGrp="1"/>
          </p:cNvSpPr>
          <p:nvPr>
            <p:ph type="body" sz="quarter" idx="19"/>
          </p:nvPr>
        </p:nvSpPr>
        <p:spPr>
          <a:xfrm>
            <a:off x="3754437" y="4029502"/>
            <a:ext cx="4968143" cy="1592070"/>
          </a:xfrm>
        </p:spPr>
        <p:txBody>
          <a:bodyPr>
            <a:noAutofit/>
          </a:bodyPr>
          <a:lstStyle>
            <a:lvl1pPr marL="111125" indent="-111125">
              <a:lnSpc>
                <a:spcPct val="80000"/>
              </a:lnSpc>
              <a:spcBef>
                <a:spcPts val="600"/>
              </a:spcBef>
              <a:defRPr sz="1400"/>
            </a:lvl1pPr>
            <a:lvl2pPr>
              <a:lnSpc>
                <a:spcPct val="80000"/>
              </a:lnSpc>
              <a:spcBef>
                <a:spcPts val="600"/>
              </a:spcBef>
              <a:defRPr sz="1200"/>
            </a:lvl2pPr>
            <a:lvl3pPr>
              <a:lnSpc>
                <a:spcPct val="80000"/>
              </a:lnSpc>
              <a:spcBef>
                <a:spcPts val="600"/>
              </a:spcBef>
              <a:defRPr sz="1100"/>
            </a:lvl3pPr>
            <a:lvl4pPr>
              <a:lnSpc>
                <a:spcPct val="80000"/>
              </a:lnSpc>
              <a:spcBef>
                <a:spcPts val="600"/>
              </a:spcBef>
              <a:defRPr sz="1100"/>
            </a:lvl4pPr>
            <a:lvl5pPr>
              <a:lnSpc>
                <a:spcPct val="80000"/>
              </a:lnSpc>
              <a:spcBef>
                <a:spcPts val="600"/>
              </a:spcBef>
              <a:defRPr sz="11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Text Placeholder 27"/>
          <p:cNvSpPr>
            <a:spLocks noGrp="1"/>
          </p:cNvSpPr>
          <p:nvPr>
            <p:ph type="body" sz="quarter" idx="20"/>
          </p:nvPr>
        </p:nvSpPr>
        <p:spPr>
          <a:xfrm>
            <a:off x="3823583" y="1604976"/>
            <a:ext cx="2123174" cy="237119"/>
          </a:xfrm>
        </p:spPr>
        <p:txBody>
          <a:bodyPr anchor="ctr">
            <a:noAutofit/>
          </a:bodyPr>
          <a:lstStyle>
            <a:lvl1pPr marL="0" indent="0" algn="l" defTabSz="914400" rtl="0" eaLnBrk="1" latinLnBrk="0" hangingPunct="1">
              <a:lnSpc>
                <a:spcPct val="80000"/>
              </a:lnSpc>
              <a:buNone/>
              <a:defRPr lang="en-US" sz="1400" b="1" kern="1200" dirty="0" smtClean="0">
                <a:solidFill>
                  <a:schemeClr val="bg1"/>
                </a:solidFill>
                <a:latin typeface="+mn-lt"/>
                <a:ea typeface="+mn-ea"/>
                <a:cs typeface="+mn-cs"/>
              </a:defRPr>
            </a:lvl1pPr>
            <a:lvl2pPr marL="0" indent="0" algn="l" defTabSz="914400" rtl="0" eaLnBrk="1" latinLnBrk="0" hangingPunct="1">
              <a:lnSpc>
                <a:spcPct val="80000"/>
              </a:lnSpc>
              <a:buNone/>
              <a:defRPr lang="en-US" sz="1400" b="1" kern="1200" dirty="0" smtClean="0">
                <a:solidFill>
                  <a:schemeClr val="bg1"/>
                </a:solidFill>
                <a:latin typeface="+mn-lt"/>
                <a:ea typeface="+mn-ea"/>
                <a:cs typeface="+mn-cs"/>
              </a:defRPr>
            </a:lvl2pPr>
            <a:lvl3pPr marL="0" indent="0" algn="l" defTabSz="914400" rtl="0" eaLnBrk="1" latinLnBrk="0" hangingPunct="1">
              <a:lnSpc>
                <a:spcPct val="80000"/>
              </a:lnSpc>
              <a:buNone/>
              <a:defRPr lang="en-US" sz="1400" b="1" kern="1200" dirty="0" smtClean="0">
                <a:solidFill>
                  <a:schemeClr val="bg1"/>
                </a:solidFill>
                <a:latin typeface="+mn-lt"/>
                <a:ea typeface="+mn-ea"/>
                <a:cs typeface="+mn-cs"/>
              </a:defRPr>
            </a:lvl3pPr>
            <a:lvl4pPr marL="0" indent="0" algn="l" defTabSz="914400" rtl="0" eaLnBrk="1" latinLnBrk="0" hangingPunct="1">
              <a:lnSpc>
                <a:spcPct val="80000"/>
              </a:lnSpc>
              <a:buNone/>
              <a:defRPr lang="en-US" sz="1400" b="1" kern="1200" dirty="0" smtClean="0">
                <a:solidFill>
                  <a:schemeClr val="bg1"/>
                </a:solidFill>
                <a:latin typeface="+mn-lt"/>
                <a:ea typeface="+mn-ea"/>
                <a:cs typeface="+mn-cs"/>
              </a:defRPr>
            </a:lvl4pPr>
            <a:lvl5pPr marL="0" indent="0" algn="l" defTabSz="914400" rtl="0" eaLnBrk="1" latinLnBrk="0" hangingPunct="1">
              <a:lnSpc>
                <a:spcPct val="80000"/>
              </a:lnSpc>
              <a:buNone/>
              <a:defRPr lang="en-US" sz="1400" b="1" kern="1200" dirty="0">
                <a:solidFill>
                  <a:schemeClr val="bg1"/>
                </a:solidFill>
                <a:latin typeface="+mn-lt"/>
                <a:ea typeface="+mn-ea"/>
                <a:cs typeface="+mn-cs"/>
              </a:defRPr>
            </a:lvl5pPr>
          </a:lstStyle>
          <a:p>
            <a:pPr lvl="0"/>
            <a:r>
              <a:rPr lang="en-US" smtClean="0"/>
              <a:t>Click to edit Master text styles</a:t>
            </a:r>
          </a:p>
        </p:txBody>
      </p:sp>
      <p:sp>
        <p:nvSpPr>
          <p:cNvPr id="25" name="Text Placeholder 27"/>
          <p:cNvSpPr>
            <a:spLocks noGrp="1"/>
          </p:cNvSpPr>
          <p:nvPr>
            <p:ph type="body" sz="quarter" idx="21"/>
          </p:nvPr>
        </p:nvSpPr>
        <p:spPr>
          <a:xfrm>
            <a:off x="6259852" y="1604976"/>
            <a:ext cx="2462727" cy="265692"/>
          </a:xfrm>
        </p:spPr>
        <p:txBody>
          <a:bodyPr anchor="ctr">
            <a:noAutofit/>
          </a:bodyPr>
          <a:lstStyle>
            <a:lvl1pPr marL="0" indent="0" algn="l" defTabSz="914400" rtl="0" eaLnBrk="1" latinLnBrk="0" hangingPunct="1">
              <a:lnSpc>
                <a:spcPct val="80000"/>
              </a:lnSpc>
              <a:buNone/>
              <a:defRPr lang="en-US" sz="1400" b="1" kern="1200" dirty="0" smtClean="0">
                <a:solidFill>
                  <a:schemeClr val="bg1"/>
                </a:solidFill>
                <a:latin typeface="+mn-lt"/>
                <a:ea typeface="+mn-ea"/>
                <a:cs typeface="+mn-cs"/>
              </a:defRPr>
            </a:lvl1pPr>
            <a:lvl2pPr marL="0" indent="0" algn="l" defTabSz="914400" rtl="0" eaLnBrk="1" latinLnBrk="0" hangingPunct="1">
              <a:lnSpc>
                <a:spcPct val="80000"/>
              </a:lnSpc>
              <a:buNone/>
              <a:defRPr lang="en-US" sz="1400" b="1" kern="1200" dirty="0" smtClean="0">
                <a:solidFill>
                  <a:schemeClr val="bg1"/>
                </a:solidFill>
                <a:latin typeface="+mn-lt"/>
                <a:ea typeface="+mn-ea"/>
                <a:cs typeface="+mn-cs"/>
              </a:defRPr>
            </a:lvl2pPr>
            <a:lvl3pPr marL="0" indent="0" algn="l" defTabSz="914400" rtl="0" eaLnBrk="1" latinLnBrk="0" hangingPunct="1">
              <a:lnSpc>
                <a:spcPct val="80000"/>
              </a:lnSpc>
              <a:buNone/>
              <a:defRPr lang="en-US" sz="1400" b="1" kern="1200" dirty="0" smtClean="0">
                <a:solidFill>
                  <a:schemeClr val="bg1"/>
                </a:solidFill>
                <a:latin typeface="+mn-lt"/>
                <a:ea typeface="+mn-ea"/>
                <a:cs typeface="+mn-cs"/>
              </a:defRPr>
            </a:lvl3pPr>
            <a:lvl4pPr marL="0" indent="0" algn="l" defTabSz="914400" rtl="0" eaLnBrk="1" latinLnBrk="0" hangingPunct="1">
              <a:lnSpc>
                <a:spcPct val="80000"/>
              </a:lnSpc>
              <a:buNone/>
              <a:defRPr lang="en-US" sz="1400" b="1" kern="1200" dirty="0" smtClean="0">
                <a:solidFill>
                  <a:schemeClr val="bg1"/>
                </a:solidFill>
                <a:latin typeface="+mn-lt"/>
                <a:ea typeface="+mn-ea"/>
                <a:cs typeface="+mn-cs"/>
              </a:defRPr>
            </a:lvl4pPr>
            <a:lvl5pPr marL="0" indent="0" algn="l" defTabSz="914400" rtl="0" eaLnBrk="1" latinLnBrk="0" hangingPunct="1">
              <a:lnSpc>
                <a:spcPct val="80000"/>
              </a:lnSpc>
              <a:buNone/>
              <a:defRPr lang="en-US" sz="1400" b="1" kern="1200" dirty="0">
                <a:solidFill>
                  <a:schemeClr val="bg1"/>
                </a:solidFill>
                <a:latin typeface="+mn-lt"/>
                <a:ea typeface="+mn-ea"/>
                <a:cs typeface="+mn-cs"/>
              </a:defRPr>
            </a:lvl5pPr>
          </a:lstStyle>
          <a:p>
            <a:pPr lvl="0"/>
            <a:r>
              <a:rPr lang="en-US" smtClean="0"/>
              <a:t>Click to edit Master text styles</a:t>
            </a:r>
          </a:p>
        </p:txBody>
      </p:sp>
      <p:sp>
        <p:nvSpPr>
          <p:cNvPr id="27" name="Text Placeholder 27"/>
          <p:cNvSpPr>
            <a:spLocks noGrp="1"/>
          </p:cNvSpPr>
          <p:nvPr>
            <p:ph type="body" sz="quarter" idx="22"/>
          </p:nvPr>
        </p:nvSpPr>
        <p:spPr>
          <a:xfrm>
            <a:off x="3823583" y="3683989"/>
            <a:ext cx="2123174" cy="237119"/>
          </a:xfrm>
        </p:spPr>
        <p:txBody>
          <a:bodyPr anchor="ctr">
            <a:noAutofit/>
          </a:bodyPr>
          <a:lstStyle>
            <a:lvl1pPr marL="0" indent="0" algn="l" defTabSz="914400" rtl="0" eaLnBrk="1" latinLnBrk="0" hangingPunct="1">
              <a:lnSpc>
                <a:spcPct val="80000"/>
              </a:lnSpc>
              <a:buNone/>
              <a:defRPr lang="en-US" sz="1400" b="1" kern="1200" dirty="0" smtClean="0">
                <a:solidFill>
                  <a:schemeClr val="bg1"/>
                </a:solidFill>
                <a:latin typeface="+mn-lt"/>
                <a:ea typeface="+mn-ea"/>
                <a:cs typeface="+mn-cs"/>
              </a:defRPr>
            </a:lvl1pPr>
            <a:lvl2pPr marL="0" indent="0" algn="l" defTabSz="914400" rtl="0" eaLnBrk="1" latinLnBrk="0" hangingPunct="1">
              <a:lnSpc>
                <a:spcPct val="80000"/>
              </a:lnSpc>
              <a:buNone/>
              <a:defRPr lang="en-US" sz="1400" b="1" kern="1200" dirty="0" smtClean="0">
                <a:solidFill>
                  <a:schemeClr val="bg1"/>
                </a:solidFill>
                <a:latin typeface="+mn-lt"/>
                <a:ea typeface="+mn-ea"/>
                <a:cs typeface="+mn-cs"/>
              </a:defRPr>
            </a:lvl2pPr>
            <a:lvl3pPr marL="0" indent="0" algn="l" defTabSz="914400" rtl="0" eaLnBrk="1" latinLnBrk="0" hangingPunct="1">
              <a:lnSpc>
                <a:spcPct val="80000"/>
              </a:lnSpc>
              <a:buNone/>
              <a:defRPr lang="en-US" sz="1400" b="1" kern="1200" dirty="0" smtClean="0">
                <a:solidFill>
                  <a:schemeClr val="bg1"/>
                </a:solidFill>
                <a:latin typeface="+mn-lt"/>
                <a:ea typeface="+mn-ea"/>
                <a:cs typeface="+mn-cs"/>
              </a:defRPr>
            </a:lvl3pPr>
            <a:lvl4pPr marL="0" indent="0" algn="l" defTabSz="914400" rtl="0" eaLnBrk="1" latinLnBrk="0" hangingPunct="1">
              <a:lnSpc>
                <a:spcPct val="80000"/>
              </a:lnSpc>
              <a:buNone/>
              <a:defRPr lang="en-US" sz="1400" b="1" kern="1200" dirty="0" smtClean="0">
                <a:solidFill>
                  <a:schemeClr val="bg1"/>
                </a:solidFill>
                <a:latin typeface="+mn-lt"/>
                <a:ea typeface="+mn-ea"/>
                <a:cs typeface="+mn-cs"/>
              </a:defRPr>
            </a:lvl4pPr>
            <a:lvl5pPr marL="0" indent="0" algn="l" defTabSz="914400" rtl="0" eaLnBrk="1" latinLnBrk="0" hangingPunct="1">
              <a:lnSpc>
                <a:spcPct val="80000"/>
              </a:lnSpc>
              <a:buNone/>
              <a:defRPr lang="en-US" sz="1400" b="1" kern="1200" dirty="0">
                <a:solidFill>
                  <a:schemeClr val="bg1"/>
                </a:solidFill>
                <a:latin typeface="+mn-lt"/>
                <a:ea typeface="+mn-ea"/>
                <a:cs typeface="+mn-cs"/>
              </a:defRPr>
            </a:lvl5pPr>
          </a:lstStyle>
          <a:p>
            <a:pPr lvl="0"/>
            <a:r>
              <a:rPr lang="en-US" smtClean="0"/>
              <a:t>Click to edit Master text styles</a:t>
            </a:r>
          </a:p>
        </p:txBody>
      </p:sp>
      <p:pic>
        <p:nvPicPr>
          <p:cNvPr id="23" name="Picture 22" descr="couchbase_medium_gradient gray.png"/>
          <p:cNvPicPr>
            <a:picLocks noChangeAspect="1"/>
          </p:cNvPicPr>
          <p:nvPr/>
        </p:nvPicPr>
        <p:blipFill>
          <a:blip r:embed="rId2"/>
          <a:stretch>
            <a:fillRect/>
          </a:stretch>
        </p:blipFill>
        <p:spPr>
          <a:xfrm>
            <a:off x="7789854" y="6197597"/>
            <a:ext cx="1051984" cy="601134"/>
          </a:xfrm>
          <a:prstGeom prst="rect">
            <a:avLst/>
          </a:prstGeom>
        </p:spPr>
      </p:pic>
      <p:sp>
        <p:nvSpPr>
          <p:cNvPr id="40" name="Rectangle 39"/>
          <p:cNvSpPr/>
          <p:nvPr userDrawn="1"/>
        </p:nvSpPr>
        <p:spPr>
          <a:xfrm>
            <a:off x="3754968" y="1601684"/>
            <a:ext cx="2191788" cy="268984"/>
          </a:xfrm>
          <a:prstGeom prst="rect">
            <a:avLst/>
          </a:prstGeom>
          <a:solidFill>
            <a:srgbClr val="D6B200"/>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80000"/>
              </a:lnSpc>
            </a:pPr>
            <a:endParaRPr lang="en-US" sz="1400" b="1" dirty="0">
              <a:solidFill>
                <a:schemeClr val="bg1"/>
              </a:solidFill>
            </a:endParaRPr>
          </a:p>
        </p:txBody>
      </p:sp>
      <p:sp>
        <p:nvSpPr>
          <p:cNvPr id="41" name="Rectangle 40"/>
          <p:cNvSpPr/>
          <p:nvPr userDrawn="1"/>
        </p:nvSpPr>
        <p:spPr>
          <a:xfrm>
            <a:off x="3754967" y="3671289"/>
            <a:ext cx="4967613" cy="268984"/>
          </a:xfrm>
          <a:prstGeom prst="rect">
            <a:avLst/>
          </a:prstGeom>
          <a:solidFill>
            <a:srgbClr val="2D7E9B"/>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80000"/>
              </a:lnSpc>
            </a:pPr>
            <a:endParaRPr lang="en-US" sz="1400" b="1" dirty="0">
              <a:solidFill>
                <a:schemeClr val="bg1"/>
              </a:solidFill>
            </a:endParaRPr>
          </a:p>
        </p:txBody>
      </p:sp>
      <p:sp>
        <p:nvSpPr>
          <p:cNvPr id="42" name="Rectangle 41"/>
          <p:cNvSpPr/>
          <p:nvPr userDrawn="1"/>
        </p:nvSpPr>
        <p:spPr>
          <a:xfrm>
            <a:off x="6158253" y="1601684"/>
            <a:ext cx="2564328" cy="268984"/>
          </a:xfrm>
          <a:prstGeom prst="rect">
            <a:avLst/>
          </a:prstGeom>
          <a:solidFill>
            <a:srgbClr val="6B9B20"/>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nSpc>
                <a:spcPct val="80000"/>
              </a:lnSpc>
            </a:pPr>
            <a:endParaRPr lang="en-US" sz="1400" b="1" dirty="0">
              <a:solidFill>
                <a:schemeClr val="bg1"/>
              </a:solidFill>
            </a:endParaRPr>
          </a:p>
        </p:txBody>
      </p:sp>
      <p:cxnSp>
        <p:nvCxnSpPr>
          <p:cNvPr id="46" name="Straight Connector 45"/>
          <p:cNvCxnSpPr/>
          <p:nvPr userDrawn="1"/>
        </p:nvCxnSpPr>
        <p:spPr>
          <a:xfrm>
            <a:off x="3653366" y="1610602"/>
            <a:ext cx="0" cy="39519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6065120" y="1610602"/>
            <a:ext cx="0" cy="1872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9966340"/>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1470025"/>
          </a:xfrm>
        </p:spPr>
        <p:txBody>
          <a:bodyPr anchor="b"/>
          <a:lstStyle>
            <a:lvl1pPr algn="ctr">
              <a:defRPr sz="4800">
                <a:solidFill>
                  <a:srgbClr val="005A7A"/>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030676551"/>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12775" y="1908162"/>
            <a:ext cx="8074025" cy="4256087"/>
          </a:xfrm>
        </p:spPr>
        <p:txBody>
          <a:bodyPr/>
          <a:lstStyle/>
          <a:p>
            <a:pPr lvl="0"/>
            <a:r>
              <a:rPr lang="en-US" dirty="0" smtClean="0"/>
              <a:t>Click to edit Master text styles</a:t>
            </a:r>
          </a:p>
          <a:p>
            <a:pPr lvl="1"/>
            <a:r>
              <a:rPr lang="en-US" dirty="0" smtClean="0"/>
              <a:t>Second level</a:t>
            </a:r>
          </a:p>
        </p:txBody>
      </p:sp>
      <p:sp>
        <p:nvSpPr>
          <p:cNvPr id="2" name="Title 1"/>
          <p:cNvSpPr>
            <a:spLocks noGrp="1"/>
          </p:cNvSpPr>
          <p:nvPr>
            <p:ph type="title"/>
          </p:nvPr>
        </p:nvSpPr>
        <p:spPr/>
        <p:txBody>
          <a:bodyPr>
            <a:normAutofit/>
          </a:bodyPr>
          <a:lstStyle>
            <a:lvl1pPr>
              <a:defRPr sz="4000">
                <a:solidFill>
                  <a:schemeClr val="tx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219798938"/>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_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defTabSz="914400" rtl="0" eaLnBrk="1" latinLnBrk="0" hangingPunct="1">
              <a:lnSpc>
                <a:spcPct val="90000"/>
              </a:lnSpc>
              <a:spcBef>
                <a:spcPct val="0"/>
              </a:spcBef>
              <a:buNone/>
              <a:defRPr lang="en-US" sz="4000" b="1" kern="1200" dirty="0">
                <a:solidFill>
                  <a:schemeClr val="tx1"/>
                </a:solidFill>
                <a:latin typeface="+mj-lt"/>
                <a:ea typeface="+mj-ea"/>
                <a:cs typeface="+mj-cs"/>
              </a:defRPr>
            </a:lvl1pPr>
          </a:lstStyle>
          <a:p>
            <a:r>
              <a:rPr lang="en-US" dirty="0" smtClean="0"/>
              <a:t>Click to edit Master title style</a:t>
            </a:r>
            <a:endParaRPr lang="en-US" dirty="0"/>
          </a:p>
        </p:txBody>
      </p:sp>
      <p:sp>
        <p:nvSpPr>
          <p:cNvPr id="4" name="Text Placeholder 2"/>
          <p:cNvSpPr>
            <a:spLocks noGrp="1"/>
          </p:cNvSpPr>
          <p:nvPr>
            <p:ph type="body" idx="1"/>
          </p:nvPr>
        </p:nvSpPr>
        <p:spPr>
          <a:xfrm>
            <a:off x="457200" y="944627"/>
            <a:ext cx="8229600" cy="544079"/>
          </a:xfrm>
        </p:spPr>
        <p:txBody>
          <a:bodyPr anchor="t">
            <a:norm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extLst>
      <p:ext uri="{BB962C8B-B14F-4D97-AF65-F5344CB8AC3E}">
        <p14:creationId xmlns:p14="http://schemas.microsoft.com/office/powerpoint/2010/main" val="907600026"/>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itle_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defTabSz="914400" rtl="0" eaLnBrk="1" latinLnBrk="0" hangingPunct="1">
              <a:lnSpc>
                <a:spcPct val="90000"/>
              </a:lnSpc>
              <a:spcBef>
                <a:spcPct val="0"/>
              </a:spcBef>
              <a:buNone/>
              <a:defRPr lang="en-US" sz="4000" b="1" kern="1200" dirty="0">
                <a:solidFill>
                  <a:schemeClr val="tx1"/>
                </a:solidFill>
                <a:latin typeface="+mj-lt"/>
                <a:ea typeface="+mj-ea"/>
                <a:cs typeface="+mj-cs"/>
              </a:defRPr>
            </a:lvl1pPr>
          </a:lstStyle>
          <a:p>
            <a:r>
              <a:rPr lang="en-US" dirty="0" smtClean="0"/>
              <a:t>Click to edit Master title style</a:t>
            </a:r>
            <a:endParaRPr lang="en-US" dirty="0"/>
          </a:p>
        </p:txBody>
      </p:sp>
      <p:sp>
        <p:nvSpPr>
          <p:cNvPr id="4" name="Text Placeholder 2"/>
          <p:cNvSpPr>
            <a:spLocks noGrp="1"/>
          </p:cNvSpPr>
          <p:nvPr>
            <p:ph type="body" idx="1"/>
          </p:nvPr>
        </p:nvSpPr>
        <p:spPr>
          <a:xfrm>
            <a:off x="457200" y="944627"/>
            <a:ext cx="8229600" cy="544079"/>
          </a:xfrm>
        </p:spPr>
        <p:txBody>
          <a:bodyPr anchor="t">
            <a:norm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extLst>
      <p:ext uri="{BB962C8B-B14F-4D97-AF65-F5344CB8AC3E}">
        <p14:creationId xmlns:p14="http://schemas.microsoft.com/office/powerpoint/2010/main" val="3247102140"/>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ase Study Slide">
    <p:spTree>
      <p:nvGrpSpPr>
        <p:cNvPr id="1" name=""/>
        <p:cNvGrpSpPr/>
        <p:nvPr/>
      </p:nvGrpSpPr>
      <p:grpSpPr>
        <a:xfrm>
          <a:off x="0" y="0"/>
          <a:ext cx="0" cy="0"/>
          <a:chOff x="0" y="0"/>
          <a:chExt cx="0" cy="0"/>
        </a:xfrm>
      </p:grpSpPr>
      <p:sp>
        <p:nvSpPr>
          <p:cNvPr id="43" name="Text Placeholder 42"/>
          <p:cNvSpPr>
            <a:spLocks noGrp="1"/>
          </p:cNvSpPr>
          <p:nvPr>
            <p:ph type="body" sz="quarter" idx="17"/>
          </p:nvPr>
        </p:nvSpPr>
        <p:spPr>
          <a:xfrm>
            <a:off x="3754438" y="1931947"/>
            <a:ext cx="2192337" cy="1479550"/>
          </a:xfrm>
        </p:spPr>
        <p:txBody>
          <a:bodyPr>
            <a:noAutofit/>
          </a:bodyPr>
          <a:lstStyle>
            <a:lvl1pPr marL="111125" indent="-111125">
              <a:lnSpc>
                <a:spcPct val="80000"/>
              </a:lnSpc>
              <a:spcBef>
                <a:spcPts val="600"/>
              </a:spcBef>
              <a:defRPr sz="1400"/>
            </a:lvl1pPr>
            <a:lvl2pPr>
              <a:lnSpc>
                <a:spcPct val="80000"/>
              </a:lnSpc>
              <a:spcBef>
                <a:spcPts val="600"/>
              </a:spcBef>
              <a:defRPr sz="1200"/>
            </a:lvl2pPr>
            <a:lvl3pPr>
              <a:lnSpc>
                <a:spcPct val="80000"/>
              </a:lnSpc>
              <a:spcBef>
                <a:spcPts val="600"/>
              </a:spcBef>
              <a:defRPr sz="1100"/>
            </a:lvl3pPr>
            <a:lvl4pPr>
              <a:lnSpc>
                <a:spcPct val="80000"/>
              </a:lnSpc>
              <a:spcBef>
                <a:spcPts val="600"/>
              </a:spcBef>
              <a:defRPr sz="1100"/>
            </a:lvl4pPr>
            <a:lvl5pPr>
              <a:lnSpc>
                <a:spcPct val="80000"/>
              </a:lnSpc>
              <a:spcBef>
                <a:spcPts val="600"/>
              </a:spcBef>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Rectangle 13"/>
          <p:cNvSpPr/>
          <p:nvPr/>
        </p:nvSpPr>
        <p:spPr>
          <a:xfrm>
            <a:off x="402167" y="1596433"/>
            <a:ext cx="3154989" cy="245662"/>
          </a:xfrm>
          <a:prstGeom prst="rect">
            <a:avLst/>
          </a:prstGeom>
          <a:solidFill>
            <a:schemeClr val="bg1">
              <a:lumMod val="50000"/>
            </a:schemeClr>
          </a:solidFill>
          <a:ln>
            <a:noFill/>
          </a:ln>
        </p:spPr>
        <p:txBody>
          <a:bodyPr wrap="square" rtlCol="0" anchor="ctr">
            <a:noAutofit/>
          </a:bodyPr>
          <a:lstStyle/>
          <a:p>
            <a:pPr>
              <a:lnSpc>
                <a:spcPct val="80000"/>
              </a:lnSpc>
            </a:pPr>
            <a:endParaRPr lang="en-US" sz="1400" b="1" dirty="0">
              <a:solidFill>
                <a:schemeClr val="bg1"/>
              </a:solidFill>
            </a:endParaRPr>
          </a:p>
        </p:txBody>
      </p:sp>
      <p:sp>
        <p:nvSpPr>
          <p:cNvPr id="18" name="Rectangle 17"/>
          <p:cNvSpPr/>
          <p:nvPr userDrawn="1"/>
        </p:nvSpPr>
        <p:spPr>
          <a:xfrm>
            <a:off x="3754968" y="1601684"/>
            <a:ext cx="2191788" cy="268984"/>
          </a:xfrm>
          <a:prstGeom prst="rect">
            <a:avLst/>
          </a:prstGeom>
          <a:solidFill>
            <a:srgbClr val="D6B200"/>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80000"/>
              </a:lnSpc>
            </a:pPr>
            <a:endParaRPr lang="en-US" sz="1400" b="1" dirty="0">
              <a:solidFill>
                <a:schemeClr val="bg1"/>
              </a:solidFill>
            </a:endParaRPr>
          </a:p>
        </p:txBody>
      </p:sp>
      <p:sp>
        <p:nvSpPr>
          <p:cNvPr id="19" name="Rectangle 18"/>
          <p:cNvSpPr/>
          <p:nvPr userDrawn="1"/>
        </p:nvSpPr>
        <p:spPr>
          <a:xfrm>
            <a:off x="3754967" y="3671289"/>
            <a:ext cx="4967613" cy="268984"/>
          </a:xfrm>
          <a:prstGeom prst="rect">
            <a:avLst/>
          </a:prstGeom>
          <a:solidFill>
            <a:srgbClr val="2D7E9B"/>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80000"/>
              </a:lnSpc>
            </a:pPr>
            <a:endParaRPr lang="en-US" sz="1400" b="1" dirty="0">
              <a:solidFill>
                <a:schemeClr val="bg1"/>
              </a:solidFill>
            </a:endParaRPr>
          </a:p>
        </p:txBody>
      </p:sp>
      <p:sp>
        <p:nvSpPr>
          <p:cNvPr id="20" name="Rectangle 19"/>
          <p:cNvSpPr/>
          <p:nvPr userDrawn="1"/>
        </p:nvSpPr>
        <p:spPr>
          <a:xfrm>
            <a:off x="6158253" y="1601684"/>
            <a:ext cx="2564328" cy="268984"/>
          </a:xfrm>
          <a:prstGeom prst="rect">
            <a:avLst/>
          </a:prstGeom>
          <a:solidFill>
            <a:srgbClr val="6B9B20"/>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nSpc>
                <a:spcPct val="80000"/>
              </a:lnSpc>
            </a:pPr>
            <a:endParaRPr lang="en-US" sz="1400" b="1" dirty="0">
              <a:solidFill>
                <a:schemeClr val="bg1"/>
              </a:solidFill>
            </a:endParaRPr>
          </a:p>
        </p:txBody>
      </p:sp>
      <p:cxnSp>
        <p:nvCxnSpPr>
          <p:cNvPr id="21" name="Straight Connector 20"/>
          <p:cNvCxnSpPr/>
          <p:nvPr userDrawn="1"/>
        </p:nvCxnSpPr>
        <p:spPr>
          <a:xfrm>
            <a:off x="3653366" y="1610602"/>
            <a:ext cx="0" cy="39519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6065120" y="1610602"/>
            <a:ext cx="0" cy="1872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Picture Placeholder 25"/>
          <p:cNvSpPr>
            <a:spLocks noGrp="1"/>
          </p:cNvSpPr>
          <p:nvPr>
            <p:ph type="pic" sz="quarter" idx="10"/>
          </p:nvPr>
        </p:nvSpPr>
        <p:spPr>
          <a:xfrm>
            <a:off x="401638" y="1841500"/>
            <a:ext cx="3155950" cy="3779838"/>
          </a:xfrm>
        </p:spPr>
        <p:txBody>
          <a:bodyPr/>
          <a:lstStyle/>
          <a:p>
            <a:endParaRPr lang="en-US"/>
          </a:p>
        </p:txBody>
      </p:sp>
      <p:sp>
        <p:nvSpPr>
          <p:cNvPr id="28" name="Text Placeholder 27"/>
          <p:cNvSpPr>
            <a:spLocks noGrp="1"/>
          </p:cNvSpPr>
          <p:nvPr>
            <p:ph type="body" sz="quarter" idx="11"/>
          </p:nvPr>
        </p:nvSpPr>
        <p:spPr>
          <a:xfrm>
            <a:off x="508882" y="1604976"/>
            <a:ext cx="3048705" cy="244475"/>
          </a:xfrm>
        </p:spPr>
        <p:txBody>
          <a:bodyPr anchor="ctr">
            <a:noAutofit/>
          </a:bodyPr>
          <a:lstStyle>
            <a:lvl1pPr marL="0" indent="0" algn="l" defTabSz="914400" rtl="0" eaLnBrk="1" latinLnBrk="0" hangingPunct="1">
              <a:lnSpc>
                <a:spcPct val="80000"/>
              </a:lnSpc>
              <a:buNone/>
              <a:defRPr lang="en-US" sz="1400" b="1" kern="1200" dirty="0" smtClean="0">
                <a:solidFill>
                  <a:schemeClr val="bg1"/>
                </a:solidFill>
                <a:latin typeface="+mn-lt"/>
                <a:ea typeface="+mn-ea"/>
                <a:cs typeface="+mn-cs"/>
              </a:defRPr>
            </a:lvl1pPr>
            <a:lvl2pPr marL="0" indent="0" algn="l" defTabSz="914400" rtl="0" eaLnBrk="1" latinLnBrk="0" hangingPunct="1">
              <a:lnSpc>
                <a:spcPct val="80000"/>
              </a:lnSpc>
              <a:buNone/>
              <a:defRPr lang="en-US" sz="1400" b="1" kern="1200" dirty="0" smtClean="0">
                <a:solidFill>
                  <a:schemeClr val="bg1"/>
                </a:solidFill>
                <a:latin typeface="+mn-lt"/>
                <a:ea typeface="+mn-ea"/>
                <a:cs typeface="+mn-cs"/>
              </a:defRPr>
            </a:lvl2pPr>
            <a:lvl3pPr marL="0" indent="0" algn="l" defTabSz="914400" rtl="0" eaLnBrk="1" latinLnBrk="0" hangingPunct="1">
              <a:lnSpc>
                <a:spcPct val="80000"/>
              </a:lnSpc>
              <a:buNone/>
              <a:defRPr lang="en-US" sz="1400" b="1" kern="1200" dirty="0" smtClean="0">
                <a:solidFill>
                  <a:schemeClr val="bg1"/>
                </a:solidFill>
                <a:latin typeface="+mn-lt"/>
                <a:ea typeface="+mn-ea"/>
                <a:cs typeface="+mn-cs"/>
              </a:defRPr>
            </a:lvl3pPr>
            <a:lvl4pPr marL="0" indent="0" algn="l" defTabSz="914400" rtl="0" eaLnBrk="1" latinLnBrk="0" hangingPunct="1">
              <a:lnSpc>
                <a:spcPct val="80000"/>
              </a:lnSpc>
              <a:buNone/>
              <a:defRPr lang="en-US" sz="1400" b="1" kern="1200" dirty="0" smtClean="0">
                <a:solidFill>
                  <a:schemeClr val="bg1"/>
                </a:solidFill>
                <a:latin typeface="+mn-lt"/>
                <a:ea typeface="+mn-ea"/>
                <a:cs typeface="+mn-cs"/>
              </a:defRPr>
            </a:lvl4pPr>
            <a:lvl5pPr marL="0" indent="0" algn="l" defTabSz="914400" rtl="0" eaLnBrk="1" latinLnBrk="0" hangingPunct="1">
              <a:lnSpc>
                <a:spcPct val="80000"/>
              </a:lnSpc>
              <a:buNone/>
              <a:defRPr lang="en-US" sz="1400" b="1" kern="1200" dirty="0">
                <a:solidFill>
                  <a:schemeClr val="bg1"/>
                </a:solidFill>
                <a:latin typeface="+mn-lt"/>
                <a:ea typeface="+mn-ea"/>
                <a:cs typeface="+mn-cs"/>
              </a:defRPr>
            </a:lvl5pPr>
          </a:lstStyle>
          <a:p>
            <a:pPr lvl="0"/>
            <a:r>
              <a:rPr lang="en-US" dirty="0" smtClean="0"/>
              <a:t>Click to edit Master text styles</a:t>
            </a:r>
            <a:endParaRPr lang="en-US" dirty="0"/>
          </a:p>
        </p:txBody>
      </p:sp>
      <p:sp>
        <p:nvSpPr>
          <p:cNvPr id="39" name="Title 38"/>
          <p:cNvSpPr>
            <a:spLocks noGrp="1"/>
          </p:cNvSpPr>
          <p:nvPr>
            <p:ph type="title"/>
          </p:nvPr>
        </p:nvSpPr>
        <p:spPr/>
        <p:txBody>
          <a:bodyPr/>
          <a:lstStyle/>
          <a:p>
            <a:r>
              <a:rPr lang="en-US" smtClean="0"/>
              <a:t>Click to edit Master title style</a:t>
            </a:r>
            <a:endParaRPr lang="en-US"/>
          </a:p>
        </p:txBody>
      </p:sp>
      <p:sp>
        <p:nvSpPr>
          <p:cNvPr id="44" name="Text Placeholder 42"/>
          <p:cNvSpPr>
            <a:spLocks noGrp="1"/>
          </p:cNvSpPr>
          <p:nvPr>
            <p:ph type="body" sz="quarter" idx="18"/>
          </p:nvPr>
        </p:nvSpPr>
        <p:spPr>
          <a:xfrm>
            <a:off x="6158253" y="1931947"/>
            <a:ext cx="2564328" cy="1479550"/>
          </a:xfrm>
        </p:spPr>
        <p:txBody>
          <a:bodyPr>
            <a:noAutofit/>
          </a:bodyPr>
          <a:lstStyle>
            <a:lvl1pPr marL="111125" indent="-111125">
              <a:lnSpc>
                <a:spcPct val="80000"/>
              </a:lnSpc>
              <a:spcBef>
                <a:spcPts val="600"/>
              </a:spcBef>
              <a:defRPr sz="1400"/>
            </a:lvl1pPr>
            <a:lvl2pPr>
              <a:lnSpc>
                <a:spcPct val="80000"/>
              </a:lnSpc>
              <a:spcBef>
                <a:spcPts val="600"/>
              </a:spcBef>
              <a:defRPr sz="1200"/>
            </a:lvl2pPr>
            <a:lvl3pPr>
              <a:lnSpc>
                <a:spcPct val="80000"/>
              </a:lnSpc>
              <a:spcBef>
                <a:spcPts val="600"/>
              </a:spcBef>
              <a:defRPr sz="1100"/>
            </a:lvl3pPr>
            <a:lvl4pPr>
              <a:lnSpc>
                <a:spcPct val="80000"/>
              </a:lnSpc>
              <a:spcBef>
                <a:spcPts val="600"/>
              </a:spcBef>
              <a:defRPr sz="1100"/>
            </a:lvl4pPr>
            <a:lvl5pPr>
              <a:lnSpc>
                <a:spcPct val="80000"/>
              </a:lnSpc>
              <a:spcBef>
                <a:spcPts val="600"/>
              </a:spcBef>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5" name="Text Placeholder 42"/>
          <p:cNvSpPr>
            <a:spLocks noGrp="1"/>
          </p:cNvSpPr>
          <p:nvPr>
            <p:ph type="body" sz="quarter" idx="19"/>
          </p:nvPr>
        </p:nvSpPr>
        <p:spPr>
          <a:xfrm>
            <a:off x="3754437" y="4029502"/>
            <a:ext cx="4968143" cy="1592070"/>
          </a:xfrm>
        </p:spPr>
        <p:txBody>
          <a:bodyPr>
            <a:noAutofit/>
          </a:bodyPr>
          <a:lstStyle>
            <a:lvl1pPr marL="111125" indent="-111125">
              <a:lnSpc>
                <a:spcPct val="80000"/>
              </a:lnSpc>
              <a:spcBef>
                <a:spcPts val="600"/>
              </a:spcBef>
              <a:defRPr sz="1400"/>
            </a:lvl1pPr>
            <a:lvl2pPr>
              <a:lnSpc>
                <a:spcPct val="80000"/>
              </a:lnSpc>
              <a:spcBef>
                <a:spcPts val="600"/>
              </a:spcBef>
              <a:defRPr sz="1200"/>
            </a:lvl2pPr>
            <a:lvl3pPr>
              <a:lnSpc>
                <a:spcPct val="80000"/>
              </a:lnSpc>
              <a:spcBef>
                <a:spcPts val="600"/>
              </a:spcBef>
              <a:defRPr sz="1100"/>
            </a:lvl3pPr>
            <a:lvl4pPr>
              <a:lnSpc>
                <a:spcPct val="80000"/>
              </a:lnSpc>
              <a:spcBef>
                <a:spcPts val="600"/>
              </a:spcBef>
              <a:defRPr sz="1100"/>
            </a:lvl4pPr>
            <a:lvl5pPr>
              <a:lnSpc>
                <a:spcPct val="80000"/>
              </a:lnSpc>
              <a:spcBef>
                <a:spcPts val="600"/>
              </a:spcBef>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4" name="Text Placeholder 27"/>
          <p:cNvSpPr>
            <a:spLocks noGrp="1"/>
          </p:cNvSpPr>
          <p:nvPr>
            <p:ph type="body" sz="quarter" idx="20"/>
          </p:nvPr>
        </p:nvSpPr>
        <p:spPr>
          <a:xfrm>
            <a:off x="3823583" y="1604976"/>
            <a:ext cx="2123174" cy="237119"/>
          </a:xfrm>
        </p:spPr>
        <p:txBody>
          <a:bodyPr anchor="ctr">
            <a:noAutofit/>
          </a:bodyPr>
          <a:lstStyle>
            <a:lvl1pPr marL="0" indent="0" algn="l" defTabSz="914400" rtl="0" eaLnBrk="1" latinLnBrk="0" hangingPunct="1">
              <a:lnSpc>
                <a:spcPct val="80000"/>
              </a:lnSpc>
              <a:buNone/>
              <a:defRPr lang="en-US" sz="1400" b="1" kern="1200" dirty="0" smtClean="0">
                <a:solidFill>
                  <a:schemeClr val="bg1"/>
                </a:solidFill>
                <a:latin typeface="+mn-lt"/>
                <a:ea typeface="+mn-ea"/>
                <a:cs typeface="+mn-cs"/>
              </a:defRPr>
            </a:lvl1pPr>
            <a:lvl2pPr marL="0" indent="0" algn="l" defTabSz="914400" rtl="0" eaLnBrk="1" latinLnBrk="0" hangingPunct="1">
              <a:lnSpc>
                <a:spcPct val="80000"/>
              </a:lnSpc>
              <a:buNone/>
              <a:defRPr lang="en-US" sz="1400" b="1" kern="1200" dirty="0" smtClean="0">
                <a:solidFill>
                  <a:schemeClr val="bg1"/>
                </a:solidFill>
                <a:latin typeface="+mn-lt"/>
                <a:ea typeface="+mn-ea"/>
                <a:cs typeface="+mn-cs"/>
              </a:defRPr>
            </a:lvl2pPr>
            <a:lvl3pPr marL="0" indent="0" algn="l" defTabSz="914400" rtl="0" eaLnBrk="1" latinLnBrk="0" hangingPunct="1">
              <a:lnSpc>
                <a:spcPct val="80000"/>
              </a:lnSpc>
              <a:buNone/>
              <a:defRPr lang="en-US" sz="1400" b="1" kern="1200" dirty="0" smtClean="0">
                <a:solidFill>
                  <a:schemeClr val="bg1"/>
                </a:solidFill>
                <a:latin typeface="+mn-lt"/>
                <a:ea typeface="+mn-ea"/>
                <a:cs typeface="+mn-cs"/>
              </a:defRPr>
            </a:lvl3pPr>
            <a:lvl4pPr marL="0" indent="0" algn="l" defTabSz="914400" rtl="0" eaLnBrk="1" latinLnBrk="0" hangingPunct="1">
              <a:lnSpc>
                <a:spcPct val="80000"/>
              </a:lnSpc>
              <a:buNone/>
              <a:defRPr lang="en-US" sz="1400" b="1" kern="1200" dirty="0" smtClean="0">
                <a:solidFill>
                  <a:schemeClr val="bg1"/>
                </a:solidFill>
                <a:latin typeface="+mn-lt"/>
                <a:ea typeface="+mn-ea"/>
                <a:cs typeface="+mn-cs"/>
              </a:defRPr>
            </a:lvl4pPr>
            <a:lvl5pPr marL="0" indent="0" algn="l" defTabSz="914400" rtl="0" eaLnBrk="1" latinLnBrk="0" hangingPunct="1">
              <a:lnSpc>
                <a:spcPct val="80000"/>
              </a:lnSpc>
              <a:buNone/>
              <a:defRPr lang="en-US" sz="1400" b="1" kern="1200" dirty="0">
                <a:solidFill>
                  <a:schemeClr val="bg1"/>
                </a:solidFill>
                <a:latin typeface="+mn-lt"/>
                <a:ea typeface="+mn-ea"/>
                <a:cs typeface="+mn-cs"/>
              </a:defRPr>
            </a:lvl5pPr>
          </a:lstStyle>
          <a:p>
            <a:pPr lvl="0"/>
            <a:r>
              <a:rPr lang="en-US" dirty="0" smtClean="0"/>
              <a:t>Click to edit Master</a:t>
            </a:r>
            <a:endParaRPr lang="en-US" dirty="0"/>
          </a:p>
        </p:txBody>
      </p:sp>
      <p:sp>
        <p:nvSpPr>
          <p:cNvPr id="25" name="Text Placeholder 27"/>
          <p:cNvSpPr>
            <a:spLocks noGrp="1"/>
          </p:cNvSpPr>
          <p:nvPr>
            <p:ph type="body" sz="quarter" idx="21"/>
          </p:nvPr>
        </p:nvSpPr>
        <p:spPr>
          <a:xfrm>
            <a:off x="6259852" y="1604976"/>
            <a:ext cx="2462727" cy="265692"/>
          </a:xfrm>
        </p:spPr>
        <p:txBody>
          <a:bodyPr anchor="ctr">
            <a:noAutofit/>
          </a:bodyPr>
          <a:lstStyle>
            <a:lvl1pPr marL="0" indent="0" algn="l" defTabSz="914400" rtl="0" eaLnBrk="1" latinLnBrk="0" hangingPunct="1">
              <a:lnSpc>
                <a:spcPct val="80000"/>
              </a:lnSpc>
              <a:buNone/>
              <a:defRPr lang="en-US" sz="1400" b="1" kern="1200" dirty="0" smtClean="0">
                <a:solidFill>
                  <a:schemeClr val="bg1"/>
                </a:solidFill>
                <a:latin typeface="+mn-lt"/>
                <a:ea typeface="+mn-ea"/>
                <a:cs typeface="+mn-cs"/>
              </a:defRPr>
            </a:lvl1pPr>
            <a:lvl2pPr marL="0" indent="0" algn="l" defTabSz="914400" rtl="0" eaLnBrk="1" latinLnBrk="0" hangingPunct="1">
              <a:lnSpc>
                <a:spcPct val="80000"/>
              </a:lnSpc>
              <a:buNone/>
              <a:defRPr lang="en-US" sz="1400" b="1" kern="1200" dirty="0" smtClean="0">
                <a:solidFill>
                  <a:schemeClr val="bg1"/>
                </a:solidFill>
                <a:latin typeface="+mn-lt"/>
                <a:ea typeface="+mn-ea"/>
                <a:cs typeface="+mn-cs"/>
              </a:defRPr>
            </a:lvl2pPr>
            <a:lvl3pPr marL="0" indent="0" algn="l" defTabSz="914400" rtl="0" eaLnBrk="1" latinLnBrk="0" hangingPunct="1">
              <a:lnSpc>
                <a:spcPct val="80000"/>
              </a:lnSpc>
              <a:buNone/>
              <a:defRPr lang="en-US" sz="1400" b="1" kern="1200" dirty="0" smtClean="0">
                <a:solidFill>
                  <a:schemeClr val="bg1"/>
                </a:solidFill>
                <a:latin typeface="+mn-lt"/>
                <a:ea typeface="+mn-ea"/>
                <a:cs typeface="+mn-cs"/>
              </a:defRPr>
            </a:lvl3pPr>
            <a:lvl4pPr marL="0" indent="0" algn="l" defTabSz="914400" rtl="0" eaLnBrk="1" latinLnBrk="0" hangingPunct="1">
              <a:lnSpc>
                <a:spcPct val="80000"/>
              </a:lnSpc>
              <a:buNone/>
              <a:defRPr lang="en-US" sz="1400" b="1" kern="1200" dirty="0" smtClean="0">
                <a:solidFill>
                  <a:schemeClr val="bg1"/>
                </a:solidFill>
                <a:latin typeface="+mn-lt"/>
                <a:ea typeface="+mn-ea"/>
                <a:cs typeface="+mn-cs"/>
              </a:defRPr>
            </a:lvl4pPr>
            <a:lvl5pPr marL="0" indent="0" algn="l" defTabSz="914400" rtl="0" eaLnBrk="1" latinLnBrk="0" hangingPunct="1">
              <a:lnSpc>
                <a:spcPct val="80000"/>
              </a:lnSpc>
              <a:buNone/>
              <a:defRPr lang="en-US" sz="1400" b="1" kern="1200" dirty="0">
                <a:solidFill>
                  <a:schemeClr val="bg1"/>
                </a:solidFill>
                <a:latin typeface="+mn-lt"/>
                <a:ea typeface="+mn-ea"/>
                <a:cs typeface="+mn-cs"/>
              </a:defRPr>
            </a:lvl5pPr>
          </a:lstStyle>
          <a:p>
            <a:pPr lvl="0"/>
            <a:r>
              <a:rPr lang="en-US" dirty="0" smtClean="0"/>
              <a:t>Click to edit Master</a:t>
            </a:r>
            <a:endParaRPr lang="en-US" dirty="0"/>
          </a:p>
        </p:txBody>
      </p:sp>
      <p:sp>
        <p:nvSpPr>
          <p:cNvPr id="27" name="Text Placeholder 27"/>
          <p:cNvSpPr>
            <a:spLocks noGrp="1"/>
          </p:cNvSpPr>
          <p:nvPr>
            <p:ph type="body" sz="quarter" idx="22"/>
          </p:nvPr>
        </p:nvSpPr>
        <p:spPr>
          <a:xfrm>
            <a:off x="3823583" y="3683989"/>
            <a:ext cx="2123174" cy="237119"/>
          </a:xfrm>
        </p:spPr>
        <p:txBody>
          <a:bodyPr anchor="ctr">
            <a:noAutofit/>
          </a:bodyPr>
          <a:lstStyle>
            <a:lvl1pPr marL="0" indent="0" algn="l" defTabSz="914400" rtl="0" eaLnBrk="1" latinLnBrk="0" hangingPunct="1">
              <a:lnSpc>
                <a:spcPct val="80000"/>
              </a:lnSpc>
              <a:buNone/>
              <a:defRPr lang="en-US" sz="1400" b="1" kern="1200" dirty="0" smtClean="0">
                <a:solidFill>
                  <a:schemeClr val="bg1"/>
                </a:solidFill>
                <a:latin typeface="+mn-lt"/>
                <a:ea typeface="+mn-ea"/>
                <a:cs typeface="+mn-cs"/>
              </a:defRPr>
            </a:lvl1pPr>
            <a:lvl2pPr marL="0" indent="0" algn="l" defTabSz="914400" rtl="0" eaLnBrk="1" latinLnBrk="0" hangingPunct="1">
              <a:lnSpc>
                <a:spcPct val="80000"/>
              </a:lnSpc>
              <a:buNone/>
              <a:defRPr lang="en-US" sz="1400" b="1" kern="1200" dirty="0" smtClean="0">
                <a:solidFill>
                  <a:schemeClr val="bg1"/>
                </a:solidFill>
                <a:latin typeface="+mn-lt"/>
                <a:ea typeface="+mn-ea"/>
                <a:cs typeface="+mn-cs"/>
              </a:defRPr>
            </a:lvl2pPr>
            <a:lvl3pPr marL="0" indent="0" algn="l" defTabSz="914400" rtl="0" eaLnBrk="1" latinLnBrk="0" hangingPunct="1">
              <a:lnSpc>
                <a:spcPct val="80000"/>
              </a:lnSpc>
              <a:buNone/>
              <a:defRPr lang="en-US" sz="1400" b="1" kern="1200" dirty="0" smtClean="0">
                <a:solidFill>
                  <a:schemeClr val="bg1"/>
                </a:solidFill>
                <a:latin typeface="+mn-lt"/>
                <a:ea typeface="+mn-ea"/>
                <a:cs typeface="+mn-cs"/>
              </a:defRPr>
            </a:lvl3pPr>
            <a:lvl4pPr marL="0" indent="0" algn="l" defTabSz="914400" rtl="0" eaLnBrk="1" latinLnBrk="0" hangingPunct="1">
              <a:lnSpc>
                <a:spcPct val="80000"/>
              </a:lnSpc>
              <a:buNone/>
              <a:defRPr lang="en-US" sz="1400" b="1" kern="1200" dirty="0" smtClean="0">
                <a:solidFill>
                  <a:schemeClr val="bg1"/>
                </a:solidFill>
                <a:latin typeface="+mn-lt"/>
                <a:ea typeface="+mn-ea"/>
                <a:cs typeface="+mn-cs"/>
              </a:defRPr>
            </a:lvl4pPr>
            <a:lvl5pPr marL="0" indent="0" algn="l" defTabSz="914400" rtl="0" eaLnBrk="1" latinLnBrk="0" hangingPunct="1">
              <a:lnSpc>
                <a:spcPct val="80000"/>
              </a:lnSpc>
              <a:buNone/>
              <a:defRPr lang="en-US" sz="1400" b="1" kern="1200" dirty="0">
                <a:solidFill>
                  <a:schemeClr val="bg1"/>
                </a:solidFill>
                <a:latin typeface="+mn-lt"/>
                <a:ea typeface="+mn-ea"/>
                <a:cs typeface="+mn-cs"/>
              </a:defRPr>
            </a:lvl5pPr>
          </a:lstStyle>
          <a:p>
            <a:pPr lvl="0"/>
            <a:r>
              <a:rPr lang="en-US" dirty="0" smtClean="0"/>
              <a:t>Click to edit Master</a:t>
            </a:r>
            <a:endParaRPr lang="en-US" dirty="0"/>
          </a:p>
        </p:txBody>
      </p:sp>
    </p:spTree>
    <p:extLst>
      <p:ext uri="{BB962C8B-B14F-4D97-AF65-F5344CB8AC3E}">
        <p14:creationId xmlns:p14="http://schemas.microsoft.com/office/powerpoint/2010/main" val="3899966340"/>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with bullets">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r="255"/>
          <a:stretch/>
        </p:blipFill>
        <p:spPr>
          <a:xfrm>
            <a:off x="-1" y="0"/>
            <a:ext cx="9144001" cy="1073020"/>
          </a:xfrm>
          <a:prstGeom prst="rect">
            <a:avLst/>
          </a:prstGeom>
        </p:spPr>
      </p:pic>
      <p:sp>
        <p:nvSpPr>
          <p:cNvPr id="8" name="Title 1"/>
          <p:cNvSpPr>
            <a:spLocks noGrp="1"/>
          </p:cNvSpPr>
          <p:nvPr>
            <p:ph type="title"/>
          </p:nvPr>
        </p:nvSpPr>
        <p:spPr>
          <a:xfrm>
            <a:off x="243840" y="127318"/>
            <a:ext cx="8646160" cy="639762"/>
          </a:xfrm>
        </p:spPr>
        <p:txBody>
          <a:bodyPr>
            <a:noAutofit/>
          </a:bodyPr>
          <a:lstStyle>
            <a:lvl1pPr algn="l">
              <a:defRPr sz="32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sz="quarter" idx="10"/>
          </p:nvPr>
        </p:nvSpPr>
        <p:spPr>
          <a:xfrm>
            <a:off x="381000" y="1219200"/>
            <a:ext cx="84582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2637119"/>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0" y="4343400"/>
            <a:ext cx="9144000" cy="2514600"/>
          </a:xfrm>
          <a:prstGeom prst="rect">
            <a:avLst/>
          </a:prstGeom>
          <a:gradFill flip="none" rotWithShape="1">
            <a:gsLst>
              <a:gs pos="0">
                <a:srgbClr val="DFDFE2">
                  <a:lumMod val="89000"/>
                </a:srgbClr>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381001"/>
            <a:ext cx="8229600" cy="1036639"/>
          </a:xfrm>
          <a:prstGeom prst="rect">
            <a:avLst/>
          </a:prstGeom>
        </p:spPr>
        <p:txBody>
          <a:bodyPr vert="horz" wrap="square" lIns="0" tIns="0" rIns="0" bIns="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12774" y="1905317"/>
            <a:ext cx="8074025" cy="4373563"/>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US" dirty="0"/>
          </a:p>
        </p:txBody>
      </p:sp>
    </p:spTree>
    <p:extLst>
      <p:ext uri="{BB962C8B-B14F-4D97-AF65-F5344CB8AC3E}">
        <p14:creationId xmlns:p14="http://schemas.microsoft.com/office/powerpoint/2010/main" val="159925917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50" r:id="rId15"/>
    <p:sldLayoutId id="2147483656" r:id="rId16"/>
    <p:sldLayoutId id="2147483674" r:id="rId17"/>
    <p:sldLayoutId id="2147483676" r:id="rId18"/>
    <p:sldLayoutId id="2147483677" r:id="rId19"/>
  </p:sldLayoutIdLst>
  <p:timing>
    <p:tnLst>
      <p:par>
        <p:cTn xmlns:p14="http://schemas.microsoft.com/office/powerpoint/2010/main" id="1" dur="indefinite" restart="never" nodeType="tmRoot"/>
      </p:par>
    </p:tnLst>
  </p:timing>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342900" indent="-347472" algn="l" defTabSz="914400" rtl="0" eaLnBrk="1" latinLnBrk="0" hangingPunct="1">
        <a:lnSpc>
          <a:spcPct val="100000"/>
        </a:lnSpc>
        <a:spcBef>
          <a:spcPts val="1200"/>
        </a:spcBef>
        <a:buClr>
          <a:schemeClr val="accent1"/>
        </a:buClr>
        <a:buSzPct val="100000"/>
        <a:buFont typeface="Lucida Grande"/>
        <a:buChar char="•"/>
        <a:defRPr lang="en-US" sz="2400" b="1" kern="1200" dirty="0" smtClean="0">
          <a:solidFill>
            <a:schemeClr val="tx1"/>
          </a:solidFill>
          <a:latin typeface="+mn-lt"/>
          <a:ea typeface="+mn-ea"/>
          <a:cs typeface="+mn-cs"/>
        </a:defRPr>
      </a:lvl1pPr>
      <a:lvl2pPr marL="685800" indent="-347472" algn="l" defTabSz="914400" rtl="0" eaLnBrk="1" latinLnBrk="0" hangingPunct="1">
        <a:lnSpc>
          <a:spcPct val="100000"/>
        </a:lnSpc>
        <a:spcBef>
          <a:spcPts val="600"/>
        </a:spcBef>
        <a:buClr>
          <a:schemeClr val="tx1">
            <a:lumMod val="60000"/>
            <a:lumOff val="40000"/>
          </a:schemeClr>
        </a:buClr>
        <a:buSzPct val="100000"/>
        <a:buFont typeface="Lucida Grande"/>
        <a:buChar char="­"/>
        <a:defRPr lang="en-US" sz="2000" kern="1200" baseline="0" dirty="0">
          <a:solidFill>
            <a:schemeClr val="tx1"/>
          </a:solidFill>
          <a:latin typeface="+mn-lt"/>
          <a:ea typeface="+mn-ea"/>
          <a:cs typeface="+mn-cs"/>
        </a:defRPr>
      </a:lvl2pPr>
      <a:lvl3pPr marL="1200150" indent="-285750" algn="l" defTabSz="914400" rtl="0" eaLnBrk="1" latinLnBrk="0" hangingPunct="1">
        <a:lnSpc>
          <a:spcPct val="100000"/>
        </a:lnSpc>
        <a:spcBef>
          <a:spcPts val="1200"/>
        </a:spcBef>
        <a:buClr>
          <a:schemeClr val="tx1">
            <a:lumMod val="60000"/>
            <a:lumOff val="40000"/>
          </a:schemeClr>
        </a:buClr>
        <a:buFont typeface="Lucida Grande"/>
        <a:buChar char="•"/>
        <a:defRPr lang="en-US" sz="1800" kern="1200" dirty="0" smtClean="0">
          <a:solidFill>
            <a:schemeClr val="tx1"/>
          </a:solidFill>
          <a:latin typeface="+mn-lt"/>
          <a:ea typeface="+mn-ea"/>
          <a:cs typeface="+mn-cs"/>
        </a:defRPr>
      </a:lvl3pPr>
      <a:lvl4pPr marL="1657350" indent="-285750" algn="l" defTabSz="914400" rtl="0" eaLnBrk="1" latinLnBrk="0" hangingPunct="1">
        <a:lnSpc>
          <a:spcPct val="100000"/>
        </a:lnSpc>
        <a:spcBef>
          <a:spcPts val="1200"/>
        </a:spcBef>
        <a:buClr>
          <a:schemeClr val="tx1">
            <a:lumMod val="60000"/>
            <a:lumOff val="40000"/>
          </a:schemeClr>
        </a:buClr>
        <a:buFont typeface="Lucida Grande"/>
        <a:buChar char="­"/>
        <a:defRPr lang="en-US" sz="1800" kern="1200" dirty="0" smtClean="0">
          <a:solidFill>
            <a:schemeClr val="tx1"/>
          </a:solidFill>
          <a:latin typeface="+mn-lt"/>
          <a:ea typeface="+mn-ea"/>
          <a:cs typeface="+mn-cs"/>
        </a:defRPr>
      </a:lvl4pPr>
      <a:lvl5pPr marL="625475" indent="-457200" algn="l" defTabSz="914400" rtl="0" eaLnBrk="1" latinLnBrk="0" hangingPunct="1">
        <a:lnSpc>
          <a:spcPct val="90000"/>
        </a:lnSpc>
        <a:spcBef>
          <a:spcPts val="1200"/>
        </a:spcBef>
        <a:buClr>
          <a:schemeClr val="bg1">
            <a:lumMod val="65000"/>
          </a:schemeClr>
        </a:buClr>
        <a:buFont typeface="Arial" pitchFamily="34" charset="0"/>
        <a:buChar char="•"/>
        <a:defRPr lang="en-US" sz="1800" kern="1200" dirty="0" smtClean="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hyperlink" Target="http://www.ibm.com/developerworks/webservices/library/ws-sdoarch/" TargetMode="External"/><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hyperlink" Target="http://www.ibm.com/developerworks/webservices/library/ws-sdoarch/" TargetMode="External"/><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9355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App </a:t>
            </a:r>
            <a:r>
              <a:rPr lang="en-US" dirty="0" err="1" smtClean="0"/>
              <a:t>Dev</a:t>
            </a:r>
            <a:r>
              <a:rPr lang="en-US" dirty="0" smtClean="0"/>
              <a:t> with Documents, their Schemas and Relationships</a:t>
            </a:r>
            <a:endParaRPr lang="en-US" dirty="0"/>
          </a:p>
        </p:txBody>
      </p:sp>
      <p:sp>
        <p:nvSpPr>
          <p:cNvPr id="3" name="Subtitle 2"/>
          <p:cNvSpPr>
            <a:spLocks noGrp="1"/>
          </p:cNvSpPr>
          <p:nvPr>
            <p:ph type="subTitle" idx="1"/>
          </p:nvPr>
        </p:nvSpPr>
        <p:spPr/>
        <p:txBody>
          <a:bodyPr/>
          <a:lstStyle/>
          <a:p>
            <a:r>
              <a:rPr lang="en-US" dirty="0" err="1" smtClean="0"/>
              <a:t>Tugdual</a:t>
            </a:r>
            <a:r>
              <a:rPr lang="en-US" dirty="0" smtClean="0"/>
              <a:t> </a:t>
            </a:r>
            <a:r>
              <a:rPr lang="en-US" dirty="0" err="1" smtClean="0"/>
              <a:t>Grall</a:t>
            </a:r>
            <a:endParaRPr lang="en-US" dirty="0"/>
          </a:p>
          <a:p>
            <a:r>
              <a:rPr lang="en-US" dirty="0" smtClean="0"/>
              <a:t>Technical Evangelist</a:t>
            </a:r>
            <a:endParaRPr lang="en-US" dirty="0"/>
          </a:p>
        </p:txBody>
      </p:sp>
    </p:spTree>
    <p:extLst>
      <p:ext uri="{BB962C8B-B14F-4D97-AF65-F5344CB8AC3E}">
        <p14:creationId xmlns:p14="http://schemas.microsoft.com/office/powerpoint/2010/main" val="430094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Agenda</a:t>
            </a:r>
            <a:endParaRPr lang="en-US" dirty="0"/>
          </a:p>
        </p:txBody>
      </p:sp>
      <p:sp>
        <p:nvSpPr>
          <p:cNvPr id="2" name="Text Placeholder 1"/>
          <p:cNvSpPr>
            <a:spLocks noGrp="1"/>
          </p:cNvSpPr>
          <p:nvPr>
            <p:ph idx="1"/>
          </p:nvPr>
        </p:nvSpPr>
        <p:spPr/>
        <p:txBody>
          <a:bodyPr/>
          <a:lstStyle/>
          <a:p>
            <a:r>
              <a:rPr lang="en-US" dirty="0" smtClean="0"/>
              <a:t>More about aggregates and JSON</a:t>
            </a:r>
          </a:p>
          <a:p>
            <a:pPr lvl="1"/>
            <a:r>
              <a:rPr lang="en-US" dirty="0" smtClean="0"/>
              <a:t>What are schemas in a Document Database?</a:t>
            </a:r>
          </a:p>
          <a:p>
            <a:r>
              <a:rPr lang="en-US" dirty="0" smtClean="0"/>
              <a:t>The modeling behind our sample database</a:t>
            </a:r>
          </a:p>
          <a:p>
            <a:pPr lvl="1"/>
            <a:r>
              <a:rPr lang="en-US" dirty="0" smtClean="0"/>
              <a:t>Document structure, metadata in Couchbase Server</a:t>
            </a:r>
          </a:p>
          <a:p>
            <a:pPr lvl="1"/>
            <a:r>
              <a:rPr lang="en-US" dirty="0" smtClean="0"/>
              <a:t>An example of how to handle new requirements as needed</a:t>
            </a:r>
          </a:p>
          <a:p>
            <a:pPr lvl="1"/>
            <a:r>
              <a:rPr lang="en-US" dirty="0" smtClean="0"/>
              <a:t>Addressing concurrent modifications to documents</a:t>
            </a:r>
          </a:p>
        </p:txBody>
      </p:sp>
    </p:spTree>
    <p:extLst>
      <p:ext uri="{BB962C8B-B14F-4D97-AF65-F5344CB8AC3E}">
        <p14:creationId xmlns:p14="http://schemas.microsoft.com/office/powerpoint/2010/main" val="131673316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Flexible Schema</a:t>
            </a:r>
            <a:endParaRPr lang="en-US" dirty="0"/>
          </a:p>
        </p:txBody>
      </p:sp>
    </p:spTree>
    <p:extLst>
      <p:ext uri="{BB962C8B-B14F-4D97-AF65-F5344CB8AC3E}">
        <p14:creationId xmlns:p14="http://schemas.microsoft.com/office/powerpoint/2010/main" val="2194912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eceipts.jpg"/>
          <p:cNvPicPr>
            <a:picLocks noChangeAspect="1"/>
          </p:cNvPicPr>
          <p:nvPr/>
        </p:nvPicPr>
        <p:blipFill rotWithShape="1">
          <a:blip r:embed="rId2">
            <a:extLst>
              <a:ext uri="{28A0092B-C50C-407E-A947-70E740481C1C}">
                <a14:useLocalDpi xmlns:a14="http://schemas.microsoft.com/office/drawing/2010/main" val="0"/>
              </a:ext>
            </a:extLst>
          </a:blip>
          <a:srcRect l="6113" r="19682" b="43352"/>
          <a:stretch/>
        </p:blipFill>
        <p:spPr>
          <a:xfrm>
            <a:off x="2133600" y="2286000"/>
            <a:ext cx="4953000" cy="4038599"/>
          </a:xfrm>
          <a:prstGeom prst="rect">
            <a:avLst/>
          </a:prstGeom>
        </p:spPr>
      </p:pic>
      <p:sp>
        <p:nvSpPr>
          <p:cNvPr id="2" name="Title 1"/>
          <p:cNvSpPr>
            <a:spLocks noGrp="1"/>
          </p:cNvSpPr>
          <p:nvPr>
            <p:ph type="title"/>
          </p:nvPr>
        </p:nvSpPr>
        <p:spPr/>
        <p:txBody>
          <a:bodyPr/>
          <a:lstStyle/>
          <a:p>
            <a:r>
              <a:rPr lang="en-US" dirty="0" smtClean="0"/>
              <a:t>Documents and Schema</a:t>
            </a:r>
            <a:endParaRPr lang="en-US" dirty="0"/>
          </a:p>
        </p:txBody>
      </p:sp>
      <p:sp>
        <p:nvSpPr>
          <p:cNvPr id="3" name="Content Placeholder 2"/>
          <p:cNvSpPr>
            <a:spLocks noGrp="1"/>
          </p:cNvSpPr>
          <p:nvPr>
            <p:ph sz="quarter" idx="4294967295"/>
          </p:nvPr>
        </p:nvSpPr>
        <p:spPr>
          <a:xfrm>
            <a:off x="0" y="1219200"/>
            <a:ext cx="8458200" cy="5257800"/>
          </a:xfrm>
        </p:spPr>
        <p:txBody>
          <a:bodyPr>
            <a:normAutofit/>
          </a:bodyPr>
          <a:lstStyle/>
          <a:p>
            <a:pPr marL="0" indent="0" algn="ctr">
              <a:buNone/>
            </a:pPr>
            <a:r>
              <a:rPr lang="en-US" sz="1800" b="0" dirty="0" smtClean="0"/>
              <a:t>Couchbase is not schema-less, documents have an implicit schema.</a:t>
            </a:r>
            <a:endParaRPr lang="en-US" sz="1800" b="0" dirty="0"/>
          </a:p>
        </p:txBody>
      </p:sp>
      <p:sp>
        <p:nvSpPr>
          <p:cNvPr id="12" name="Right Arrow 11"/>
          <p:cNvSpPr/>
          <p:nvPr/>
        </p:nvSpPr>
        <p:spPr>
          <a:xfrm>
            <a:off x="4800600" y="3429000"/>
            <a:ext cx="457200" cy="45719"/>
          </a:xfrm>
          <a:prstGeom prst="rightArrow">
            <a:avLst/>
          </a:prstGeom>
          <a:solidFill>
            <a:srgbClr val="A30A0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smtClean="0"/>
          </a:p>
        </p:txBody>
      </p:sp>
      <p:sp>
        <p:nvSpPr>
          <p:cNvPr id="13" name="Right Arrow 12"/>
          <p:cNvSpPr/>
          <p:nvPr/>
        </p:nvSpPr>
        <p:spPr>
          <a:xfrm>
            <a:off x="4800600" y="3810000"/>
            <a:ext cx="457200" cy="45719"/>
          </a:xfrm>
          <a:prstGeom prst="rightArrow">
            <a:avLst/>
          </a:prstGeom>
          <a:solidFill>
            <a:srgbClr val="A30A0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smtClean="0"/>
          </a:p>
        </p:txBody>
      </p:sp>
      <p:sp>
        <p:nvSpPr>
          <p:cNvPr id="14" name="Right Arrow 13"/>
          <p:cNvSpPr/>
          <p:nvPr/>
        </p:nvSpPr>
        <p:spPr>
          <a:xfrm>
            <a:off x="5791200" y="4343400"/>
            <a:ext cx="457200" cy="45719"/>
          </a:xfrm>
          <a:prstGeom prst="rightArrow">
            <a:avLst/>
          </a:prstGeom>
          <a:solidFill>
            <a:srgbClr val="A30A0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smtClean="0"/>
          </a:p>
        </p:txBody>
      </p:sp>
      <p:sp>
        <p:nvSpPr>
          <p:cNvPr id="6" name="Rectangle 5"/>
          <p:cNvSpPr/>
          <p:nvPr/>
        </p:nvSpPr>
        <p:spPr>
          <a:xfrm>
            <a:off x="4724400" y="2209800"/>
            <a:ext cx="2438400" cy="411197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smtClean="0"/>
          </a:p>
        </p:txBody>
      </p:sp>
      <p:sp>
        <p:nvSpPr>
          <p:cNvPr id="7" name="Right Arrow 6"/>
          <p:cNvSpPr/>
          <p:nvPr/>
        </p:nvSpPr>
        <p:spPr>
          <a:xfrm>
            <a:off x="3581400" y="4114800"/>
            <a:ext cx="457200" cy="45719"/>
          </a:xfrm>
          <a:prstGeom prst="rightArrow">
            <a:avLst/>
          </a:prstGeom>
          <a:solidFill>
            <a:srgbClr val="A30A0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smtClean="0"/>
          </a:p>
        </p:txBody>
      </p:sp>
      <p:sp>
        <p:nvSpPr>
          <p:cNvPr id="8" name="Right Arrow 7"/>
          <p:cNvSpPr/>
          <p:nvPr/>
        </p:nvSpPr>
        <p:spPr>
          <a:xfrm>
            <a:off x="1828800" y="4572000"/>
            <a:ext cx="457200" cy="45719"/>
          </a:xfrm>
          <a:prstGeom prst="rightArrow">
            <a:avLst/>
          </a:prstGeom>
          <a:solidFill>
            <a:srgbClr val="A30A0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smtClean="0"/>
          </a:p>
        </p:txBody>
      </p:sp>
      <p:sp>
        <p:nvSpPr>
          <p:cNvPr id="9" name="Right Arrow 8"/>
          <p:cNvSpPr/>
          <p:nvPr/>
        </p:nvSpPr>
        <p:spPr>
          <a:xfrm>
            <a:off x="3810000" y="5486400"/>
            <a:ext cx="457200" cy="45719"/>
          </a:xfrm>
          <a:prstGeom prst="rightArrow">
            <a:avLst/>
          </a:prstGeom>
          <a:solidFill>
            <a:srgbClr val="A30A0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smtClean="0"/>
          </a:p>
        </p:txBody>
      </p:sp>
      <p:pic>
        <p:nvPicPr>
          <p:cNvPr id="10" name="Picture 9" descr="imgres.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2895600"/>
            <a:ext cx="2735323" cy="1830180"/>
          </a:xfrm>
          <a:prstGeom prst="rect">
            <a:avLst/>
          </a:prstGeom>
        </p:spPr>
      </p:pic>
      <p:sp>
        <p:nvSpPr>
          <p:cNvPr id="11" name="TextBox 10"/>
          <p:cNvSpPr txBox="1"/>
          <p:nvPr/>
        </p:nvSpPr>
        <p:spPr>
          <a:xfrm>
            <a:off x="4876800" y="2438400"/>
            <a:ext cx="3200400" cy="369332"/>
          </a:xfrm>
          <a:prstGeom prst="rect">
            <a:avLst/>
          </a:prstGeom>
          <a:noFill/>
        </p:spPr>
        <p:txBody>
          <a:bodyPr wrap="square" rtlCol="0">
            <a:spAutoFit/>
          </a:bodyPr>
          <a:lstStyle/>
          <a:p>
            <a:pPr algn="ctr"/>
            <a:r>
              <a:rPr lang="en-US" dirty="0" smtClean="0"/>
              <a:t>We’re going to be big in Japan!</a:t>
            </a:r>
            <a:endParaRPr lang="en-US" dirty="0"/>
          </a:p>
        </p:txBody>
      </p:sp>
    </p:spTree>
    <p:extLst>
      <p:ext uri="{BB962C8B-B14F-4D97-AF65-F5344CB8AC3E}">
        <p14:creationId xmlns:p14="http://schemas.microsoft.com/office/powerpoint/2010/main" val="9161975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6" grpId="0" animBg="1"/>
      <p:bldP spid="7" grpId="0" animBg="1"/>
      <p:bldP spid="8" grpId="0" animBg="1"/>
      <p:bldP spid="9" grpId="0" animBg="1"/>
      <p:bldP spid="11" grpId="0"/>
      <p:bldP spid="11"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Schema Updates: Techniques</a:t>
            </a:r>
            <a:endParaRPr lang="en-US" dirty="0"/>
          </a:p>
        </p:txBody>
      </p:sp>
      <p:sp>
        <p:nvSpPr>
          <p:cNvPr id="3" name="Content Placeholder 2"/>
          <p:cNvSpPr>
            <a:spLocks noGrp="1"/>
          </p:cNvSpPr>
          <p:nvPr>
            <p:ph sz="quarter" idx="4294967295"/>
          </p:nvPr>
        </p:nvSpPr>
        <p:spPr>
          <a:xfrm>
            <a:off x="685800" y="1219200"/>
            <a:ext cx="8458200" cy="5257800"/>
          </a:xfrm>
        </p:spPr>
        <p:txBody>
          <a:bodyPr>
            <a:normAutofit/>
          </a:bodyPr>
          <a:lstStyle/>
          <a:p>
            <a:r>
              <a:rPr lang="en-US" dirty="0" smtClean="0"/>
              <a:t>Add the additional fields to new documents as they arrive</a:t>
            </a:r>
          </a:p>
          <a:p>
            <a:pPr lvl="1"/>
            <a:r>
              <a:rPr lang="en-US" dirty="0" smtClean="0"/>
              <a:t>Clearly, comes with an application level upgrade</a:t>
            </a:r>
          </a:p>
          <a:p>
            <a:r>
              <a:rPr lang="en-US" dirty="0" smtClean="0"/>
              <a:t>Define a sane default for this new field for record retrievals where the record doesn’t exist</a:t>
            </a:r>
          </a:p>
          <a:p>
            <a:pPr lvl="1"/>
            <a:r>
              <a:rPr lang="en-US" dirty="0" smtClean="0"/>
              <a:t>Example: adding loyalty points to the receipt- default to 0 points</a:t>
            </a:r>
          </a:p>
          <a:p>
            <a:r>
              <a:rPr lang="en-US" dirty="0" smtClean="0"/>
              <a:t>May need to incorporate fields to assist with processing:</a:t>
            </a:r>
          </a:p>
          <a:p>
            <a:pPr lvl="1"/>
            <a:r>
              <a:rPr lang="en-US" dirty="0"/>
              <a:t>A</a:t>
            </a:r>
            <a:r>
              <a:rPr lang="en-US" dirty="0" smtClean="0"/>
              <a:t> </a:t>
            </a:r>
            <a:r>
              <a:rPr lang="en-US" dirty="0" err="1" smtClean="0"/>
              <a:t>docType</a:t>
            </a:r>
            <a:r>
              <a:rPr lang="en-US" dirty="0" smtClean="0"/>
              <a:t> for use in control processing:</a:t>
            </a:r>
            <a:br>
              <a:rPr lang="en-US" dirty="0" smtClean="0"/>
            </a:br>
            <a:r>
              <a:rPr lang="en-US" b="1" dirty="0" smtClean="0">
                <a:latin typeface="Courier"/>
                <a:cs typeface="Courier"/>
              </a:rPr>
              <a:t>“</a:t>
            </a:r>
            <a:r>
              <a:rPr lang="en-US" b="1" dirty="0" err="1" smtClean="0">
                <a:latin typeface="Courier"/>
                <a:cs typeface="Courier"/>
              </a:rPr>
              <a:t>docType</a:t>
            </a:r>
            <a:r>
              <a:rPr lang="en-US" b="1" dirty="0" smtClean="0">
                <a:latin typeface="Courier"/>
                <a:cs typeface="Courier"/>
              </a:rPr>
              <a:t>”: “receipt”</a:t>
            </a:r>
          </a:p>
          <a:p>
            <a:pPr lvl="1"/>
            <a:r>
              <a:rPr lang="en-US" dirty="0" smtClean="0">
                <a:cs typeface="Courier"/>
              </a:rPr>
              <a:t>Versioning of documents for application to upgrade a document</a:t>
            </a:r>
          </a:p>
          <a:p>
            <a:endParaRPr lang="en-US" dirty="0"/>
          </a:p>
        </p:txBody>
      </p:sp>
    </p:spTree>
    <p:extLst>
      <p:ext uri="{BB962C8B-B14F-4D97-AF65-F5344CB8AC3E}">
        <p14:creationId xmlns:p14="http://schemas.microsoft.com/office/powerpoint/2010/main" val="322291208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Document Structure, </a:t>
            </a:r>
            <a:br>
              <a:rPr lang="en-US" dirty="0" smtClean="0"/>
            </a:br>
            <a:r>
              <a:rPr lang="en-US" dirty="0" smtClean="0"/>
              <a:t>Extending Documents </a:t>
            </a:r>
            <a:endParaRPr lang="en-US" dirty="0"/>
          </a:p>
        </p:txBody>
      </p:sp>
    </p:spTree>
    <p:extLst>
      <p:ext uri="{BB962C8B-B14F-4D97-AF65-F5344CB8AC3E}">
        <p14:creationId xmlns:p14="http://schemas.microsoft.com/office/powerpoint/2010/main" val="1397437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Grp="1" noChangeArrowheads="1"/>
          </p:cNvSpPr>
          <p:nvPr>
            <p:ph type="title"/>
          </p:nvPr>
        </p:nvSpPr>
        <p:spPr/>
        <p:txBody>
          <a:bodyPr lIns="38096" tIns="38096" rIns="38096" bIns="38096"/>
          <a:lstStyle/>
          <a:p>
            <a:pPr eaLnBrk="1" hangingPunct="1">
              <a:defRPr/>
            </a:pPr>
            <a:r>
              <a:rPr lang="en-US" dirty="0"/>
              <a:t>JSON Documents</a:t>
            </a:r>
          </a:p>
        </p:txBody>
      </p:sp>
      <p:sp>
        <p:nvSpPr>
          <p:cNvPr id="23557" name="Rectangle 4"/>
          <p:cNvSpPr>
            <a:spLocks/>
          </p:cNvSpPr>
          <p:nvPr/>
        </p:nvSpPr>
        <p:spPr bwMode="auto">
          <a:xfrm>
            <a:off x="381744" y="1218902"/>
            <a:ext cx="8456414" cy="532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096" tIns="38096" rIns="38096" bIns="38096"/>
          <a:lstStyle/>
          <a:p>
            <a:pPr marL="304700" indent="-304700">
              <a:spcBef>
                <a:spcPts val="466"/>
              </a:spcBef>
              <a:buClr>
                <a:srgbClr val="000000"/>
              </a:buClr>
              <a:buSzPct val="100000"/>
              <a:buFont typeface="Calibri" charset="0"/>
              <a:buChar char="•"/>
            </a:pPr>
            <a:r>
              <a:rPr lang="en-US" sz="2700" dirty="0" smtClean="0">
                <a:latin typeface="Calibri" charset="0"/>
                <a:ea typeface="ＭＳ Ｐゴシック" charset="0"/>
                <a:sym typeface="Calibri" charset="0"/>
              </a:rPr>
              <a:t>Map </a:t>
            </a:r>
            <a:r>
              <a:rPr lang="en-US" sz="2700" dirty="0">
                <a:latin typeface="Calibri" charset="0"/>
                <a:ea typeface="ＭＳ Ｐゴシック" charset="0"/>
                <a:sym typeface="Calibri" charset="0"/>
              </a:rPr>
              <a:t>more closely to </a:t>
            </a:r>
            <a:r>
              <a:rPr lang="en-US" sz="2700" dirty="0" smtClean="0">
                <a:latin typeface="Calibri" charset="0"/>
                <a:ea typeface="ＭＳ Ｐゴシック" charset="0"/>
                <a:sym typeface="Calibri" charset="0"/>
              </a:rPr>
              <a:t>your application’s external </a:t>
            </a:r>
            <a:r>
              <a:rPr lang="en-US" sz="2700" dirty="0">
                <a:latin typeface="Calibri" charset="0"/>
                <a:ea typeface="ＭＳ Ｐゴシック" charset="0"/>
                <a:sym typeface="Calibri" charset="0"/>
              </a:rPr>
              <a:t>API</a:t>
            </a:r>
          </a:p>
          <a:p>
            <a:pPr marL="304700" indent="-304700">
              <a:spcBef>
                <a:spcPts val="466"/>
              </a:spcBef>
              <a:buClr>
                <a:srgbClr val="000000"/>
              </a:buClr>
              <a:buSzPct val="100000"/>
              <a:buFont typeface="Calibri" charset="0"/>
              <a:buChar char="•"/>
            </a:pPr>
            <a:r>
              <a:rPr lang="en-US" sz="2700" dirty="0">
                <a:latin typeface="Calibri" charset="0"/>
                <a:ea typeface="ＭＳ Ｐゴシック" charset="0"/>
                <a:sym typeface="Calibri" charset="0"/>
              </a:rPr>
              <a:t>CRUD Operations, lightweight schema</a:t>
            </a:r>
          </a:p>
          <a:p>
            <a:pPr marL="304700" indent="-304700">
              <a:spcBef>
                <a:spcPts val="466"/>
              </a:spcBef>
              <a:buClr>
                <a:srgbClr val="000000"/>
              </a:buClr>
              <a:buSzPct val="100000"/>
              <a:buFont typeface="Calibri" charset="0"/>
              <a:buChar char="•"/>
            </a:pPr>
            <a:endParaRPr lang="en-US" sz="2700" dirty="0">
              <a:latin typeface="Calibri" charset="0"/>
              <a:ea typeface="ＭＳ Ｐゴシック" charset="0"/>
              <a:sym typeface="Calibri" charset="0"/>
            </a:endParaRPr>
          </a:p>
          <a:p>
            <a:pPr marL="304700" indent="-304700">
              <a:spcBef>
                <a:spcPts val="466"/>
              </a:spcBef>
              <a:buClr>
                <a:srgbClr val="000000"/>
              </a:buClr>
              <a:buSzPct val="100000"/>
              <a:buFont typeface="Calibri" charset="0"/>
              <a:buChar char="•"/>
            </a:pPr>
            <a:endParaRPr lang="en-US" sz="2700" dirty="0">
              <a:latin typeface="Calibri" charset="0"/>
              <a:ea typeface="ＭＳ Ｐゴシック" charset="0"/>
              <a:sym typeface="Calibri" charset="0"/>
            </a:endParaRPr>
          </a:p>
          <a:p>
            <a:pPr marL="304700" indent="-304700">
              <a:spcBef>
                <a:spcPts val="466"/>
              </a:spcBef>
              <a:buClr>
                <a:srgbClr val="000000"/>
              </a:buClr>
              <a:buSzPct val="100000"/>
              <a:buFont typeface="Calibri" charset="0"/>
              <a:buChar char="•"/>
            </a:pPr>
            <a:endParaRPr lang="en-US" sz="2700" dirty="0">
              <a:latin typeface="Calibri" charset="0"/>
              <a:ea typeface="ＭＳ Ｐゴシック" charset="0"/>
              <a:sym typeface="Calibri" charset="0"/>
            </a:endParaRPr>
          </a:p>
          <a:p>
            <a:pPr marL="304700" indent="-304700">
              <a:spcBef>
                <a:spcPts val="466"/>
              </a:spcBef>
              <a:buClr>
                <a:srgbClr val="000000"/>
              </a:buClr>
              <a:buSzPct val="100000"/>
              <a:buFont typeface="Calibri" charset="0"/>
              <a:buChar char="•"/>
            </a:pPr>
            <a:r>
              <a:rPr lang="en-US" sz="2700" dirty="0">
                <a:latin typeface="Calibri" charset="0"/>
                <a:ea typeface="ＭＳ Ｐゴシック" charset="0"/>
                <a:sym typeface="Calibri" charset="0"/>
              </a:rPr>
              <a:t>Stored under an </a:t>
            </a:r>
            <a:r>
              <a:rPr lang="en-US" sz="2700" dirty="0">
                <a:latin typeface="Calibri Bold" charset="0"/>
                <a:ea typeface="ＭＳ Ｐゴシック" charset="0"/>
                <a:sym typeface="Calibri Bold" charset="0"/>
              </a:rPr>
              <a:t>identifier key</a:t>
            </a:r>
          </a:p>
          <a:p>
            <a:pPr marL="304700" indent="-304700">
              <a:spcBef>
                <a:spcPts val="466"/>
              </a:spcBef>
              <a:buClr>
                <a:srgbClr val="000000"/>
              </a:buClr>
              <a:buSzPct val="100000"/>
              <a:buFont typeface="Calibri" charset="0"/>
              <a:buChar char="•"/>
            </a:pPr>
            <a:endParaRPr lang="en-US" sz="2700" dirty="0">
              <a:latin typeface="Calibri Bold" charset="0"/>
              <a:ea typeface="ＭＳ Ｐゴシック" charset="0"/>
              <a:sym typeface="Calibri Bold" charset="0"/>
            </a:endParaRPr>
          </a:p>
          <a:p>
            <a:pPr marL="304700" indent="-304700">
              <a:spcBef>
                <a:spcPts val="466"/>
              </a:spcBef>
              <a:buClr>
                <a:srgbClr val="000000"/>
              </a:buClr>
              <a:buSzPct val="100000"/>
              <a:buFont typeface="Calibri" charset="0"/>
              <a:buChar char="•"/>
            </a:pPr>
            <a:endParaRPr lang="en-US" sz="2700" dirty="0">
              <a:latin typeface="Calibri Bold" charset="0"/>
              <a:ea typeface="ＭＳ Ｐゴシック" charset="0"/>
              <a:sym typeface="Calibri Bold" charset="0"/>
            </a:endParaRPr>
          </a:p>
          <a:p>
            <a:pPr marL="304700" indent="-304700">
              <a:spcBef>
                <a:spcPts val="466"/>
              </a:spcBef>
            </a:pPr>
            <a:endParaRPr lang="en-US" sz="2700" dirty="0">
              <a:latin typeface="Calibri" charset="0"/>
              <a:ea typeface="ＭＳ Ｐゴシック" charset="0"/>
              <a:sym typeface="Calibri" charset="0"/>
            </a:endParaRPr>
          </a:p>
        </p:txBody>
      </p:sp>
      <p:sp>
        <p:nvSpPr>
          <p:cNvPr id="23558" name="Rectangle 5"/>
          <p:cNvSpPr>
            <a:spLocks/>
          </p:cNvSpPr>
          <p:nvPr/>
        </p:nvSpPr>
        <p:spPr bwMode="auto">
          <a:xfrm>
            <a:off x="704329" y="2281535"/>
            <a:ext cx="8742164" cy="2768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r>
              <a:rPr lang="en-US" sz="2200">
                <a:latin typeface="Menlo Bold" charset="0"/>
                <a:ea typeface="ＭＳ Ｐゴシック" charset="0"/>
                <a:sym typeface="Menlo Bold" charset="0"/>
              </a:rPr>
              <a:t>{</a:t>
            </a:r>
          </a:p>
          <a:p>
            <a:pPr algn="l"/>
            <a:r>
              <a:rPr lang="en-US" sz="2200">
                <a:latin typeface="Menlo Bold" charset="0"/>
                <a:ea typeface="ＭＳ Ｐゴシック" charset="0"/>
                <a:sym typeface="Menlo Bold" charset="0"/>
              </a:rPr>
              <a:t>  </a:t>
            </a:r>
            <a:r>
              <a:rPr lang="ja-JP" altLang="en-US" sz="2200">
                <a:solidFill>
                  <a:srgbClr val="001F67"/>
                </a:solidFill>
                <a:latin typeface="Arial" charset="0"/>
                <a:ea typeface="ＭＳ Ｐゴシック" charset="0"/>
                <a:sym typeface="Menlo Bold" charset="0"/>
              </a:rPr>
              <a:t>“</a:t>
            </a:r>
            <a:r>
              <a:rPr lang="en-US" altLang="ja-JP" sz="2200">
                <a:solidFill>
                  <a:srgbClr val="001F67"/>
                </a:solidFill>
                <a:latin typeface="Menlo Bold" charset="0"/>
                <a:ea typeface="Menlo Bold" charset="0"/>
                <a:cs typeface="Menlo Bold" charset="0"/>
                <a:sym typeface="Menlo Bold" charset="0"/>
              </a:rPr>
              <a:t>fields</a:t>
            </a:r>
            <a:r>
              <a:rPr lang="ja-JP" altLang="en-US" sz="2200">
                <a:solidFill>
                  <a:srgbClr val="001F67"/>
                </a:solidFill>
                <a:latin typeface="Arial" charset="0"/>
                <a:ea typeface="ＭＳ Ｐゴシック" charset="0"/>
                <a:sym typeface="Menlo Bold" charset="0"/>
              </a:rPr>
              <a:t>”</a:t>
            </a:r>
            <a:r>
              <a:rPr lang="en-US" altLang="ja-JP" sz="2200">
                <a:latin typeface="Menlo Bold" charset="0"/>
                <a:ea typeface="Menlo Bold" charset="0"/>
                <a:cs typeface="Menlo Bold" charset="0"/>
                <a:sym typeface="Menlo Bold" charset="0"/>
              </a:rPr>
              <a:t> : [</a:t>
            </a:r>
            <a:r>
              <a:rPr lang="ja-JP" altLang="en-US" sz="2200">
                <a:solidFill>
                  <a:srgbClr val="001F67"/>
                </a:solidFill>
                <a:latin typeface="Arial" charset="0"/>
                <a:ea typeface="ＭＳ Ｐゴシック" charset="0"/>
                <a:sym typeface="Menlo Bold" charset="0"/>
              </a:rPr>
              <a:t>“</a:t>
            </a:r>
            <a:r>
              <a:rPr lang="en-US" altLang="ja-JP" sz="2200">
                <a:solidFill>
                  <a:srgbClr val="001F67"/>
                </a:solidFill>
                <a:latin typeface="Menlo Bold" charset="0"/>
                <a:ea typeface="Menlo Bold" charset="0"/>
                <a:cs typeface="Menlo Bold" charset="0"/>
                <a:sym typeface="Menlo Bold" charset="0"/>
              </a:rPr>
              <a:t>with basic types</a:t>
            </a:r>
            <a:r>
              <a:rPr lang="ja-JP" altLang="en-US" sz="2200">
                <a:solidFill>
                  <a:srgbClr val="001F67"/>
                </a:solidFill>
                <a:latin typeface="Arial" charset="0"/>
                <a:ea typeface="ＭＳ Ｐゴシック" charset="0"/>
                <a:sym typeface="Menlo Bold" charset="0"/>
              </a:rPr>
              <a:t>”</a:t>
            </a:r>
            <a:r>
              <a:rPr lang="en-US" altLang="ja-JP" sz="2200">
                <a:latin typeface="Menlo Bold" charset="0"/>
                <a:ea typeface="Menlo Bold" charset="0"/>
                <a:cs typeface="Menlo Bold" charset="0"/>
                <a:sym typeface="Menlo Bold" charset="0"/>
              </a:rPr>
              <a:t>, </a:t>
            </a:r>
            <a:r>
              <a:rPr lang="en-US" altLang="ja-JP" sz="2200">
                <a:solidFill>
                  <a:srgbClr val="2B4714"/>
                </a:solidFill>
                <a:latin typeface="Menlo Bold" charset="0"/>
                <a:ea typeface="Menlo Bold" charset="0"/>
                <a:cs typeface="Menlo Bold" charset="0"/>
                <a:sym typeface="Menlo Bold" charset="0"/>
              </a:rPr>
              <a:t>3.14159</a:t>
            </a:r>
            <a:r>
              <a:rPr lang="en-US" altLang="ja-JP" sz="2200">
                <a:latin typeface="Menlo Bold" charset="0"/>
                <a:ea typeface="Menlo Bold" charset="0"/>
                <a:cs typeface="Menlo Bold" charset="0"/>
                <a:sym typeface="Menlo Bold" charset="0"/>
              </a:rPr>
              <a:t>, </a:t>
            </a:r>
            <a:r>
              <a:rPr lang="en-US" altLang="ja-JP" sz="2200">
                <a:solidFill>
                  <a:srgbClr val="956900"/>
                </a:solidFill>
                <a:latin typeface="Menlo Bold" charset="0"/>
                <a:ea typeface="Menlo Bold" charset="0"/>
                <a:cs typeface="Menlo Bold" charset="0"/>
                <a:sym typeface="Menlo Bold" charset="0"/>
              </a:rPr>
              <a:t>true</a:t>
            </a:r>
            <a:r>
              <a:rPr lang="en-US" altLang="ja-JP" sz="2200">
                <a:latin typeface="Menlo Bold" charset="0"/>
                <a:ea typeface="Menlo Bold" charset="0"/>
                <a:cs typeface="Menlo Bold" charset="0"/>
                <a:sym typeface="Menlo Bold" charset="0"/>
              </a:rPr>
              <a:t>],</a:t>
            </a:r>
          </a:p>
          <a:p>
            <a:pPr algn="l"/>
            <a:r>
              <a:rPr lang="en-US" sz="2200">
                <a:latin typeface="Menlo Bold" charset="0"/>
                <a:ea typeface="Menlo Bold" charset="0"/>
                <a:cs typeface="Menlo Bold" charset="0"/>
                <a:sym typeface="Menlo Bold" charset="0"/>
              </a:rPr>
              <a:t>  </a:t>
            </a:r>
            <a:r>
              <a:rPr lang="ja-JP" altLang="en-US" sz="2200">
                <a:solidFill>
                  <a:srgbClr val="001F67"/>
                </a:solidFill>
                <a:latin typeface="Arial" charset="0"/>
                <a:ea typeface="ＭＳ Ｐゴシック" charset="0"/>
                <a:sym typeface="Menlo Bold" charset="0"/>
              </a:rPr>
              <a:t>“</a:t>
            </a:r>
            <a:r>
              <a:rPr lang="en-US" altLang="ja-JP" sz="2200">
                <a:solidFill>
                  <a:srgbClr val="001F67"/>
                </a:solidFill>
                <a:latin typeface="Menlo Bold" charset="0"/>
                <a:ea typeface="Menlo Bold" charset="0"/>
                <a:cs typeface="Menlo Bold" charset="0"/>
                <a:sym typeface="Menlo Bold" charset="0"/>
              </a:rPr>
              <a:t>like</a:t>
            </a:r>
            <a:r>
              <a:rPr lang="ja-JP" altLang="en-US" sz="2200">
                <a:solidFill>
                  <a:srgbClr val="001F67"/>
                </a:solidFill>
                <a:latin typeface="Arial" charset="0"/>
                <a:ea typeface="ＭＳ Ｐゴシック" charset="0"/>
                <a:sym typeface="Menlo Bold" charset="0"/>
              </a:rPr>
              <a:t>”</a:t>
            </a:r>
            <a:r>
              <a:rPr lang="en-US" altLang="ja-JP" sz="2200">
                <a:latin typeface="Menlo Bold" charset="0"/>
                <a:ea typeface="Menlo Bold" charset="0"/>
                <a:cs typeface="Menlo Bold" charset="0"/>
                <a:sym typeface="Menlo Bold" charset="0"/>
              </a:rPr>
              <a:t> : </a:t>
            </a:r>
            <a:r>
              <a:rPr lang="ja-JP" altLang="en-US" sz="2200">
                <a:solidFill>
                  <a:srgbClr val="001F67"/>
                </a:solidFill>
                <a:latin typeface="Arial" charset="0"/>
                <a:ea typeface="ＭＳ Ｐゴシック" charset="0"/>
                <a:sym typeface="Menlo Bold" charset="0"/>
              </a:rPr>
              <a:t>“</a:t>
            </a:r>
            <a:r>
              <a:rPr lang="en-US" altLang="ja-JP" sz="2200">
                <a:solidFill>
                  <a:srgbClr val="001F67"/>
                </a:solidFill>
                <a:latin typeface="Menlo Bold" charset="0"/>
                <a:ea typeface="Menlo Bold" charset="0"/>
                <a:cs typeface="Menlo Bold" charset="0"/>
                <a:sym typeface="Menlo Bold" charset="0"/>
              </a:rPr>
              <a:t>your favorite language</a:t>
            </a:r>
            <a:r>
              <a:rPr lang="ja-JP" altLang="en-US" sz="2200">
                <a:solidFill>
                  <a:srgbClr val="001F67"/>
                </a:solidFill>
                <a:latin typeface="Arial" charset="0"/>
                <a:ea typeface="ＭＳ Ｐゴシック" charset="0"/>
                <a:sym typeface="Menlo Bold" charset="0"/>
              </a:rPr>
              <a:t>”</a:t>
            </a:r>
            <a:endParaRPr lang="en-US" altLang="ja-JP" sz="2200">
              <a:latin typeface="Menlo Bold" charset="0"/>
              <a:ea typeface="Menlo Bold" charset="0"/>
              <a:cs typeface="Menlo Bold" charset="0"/>
              <a:sym typeface="Menlo Bold" charset="0"/>
            </a:endParaRPr>
          </a:p>
          <a:p>
            <a:pPr algn="l"/>
            <a:r>
              <a:rPr lang="en-US" sz="2200">
                <a:latin typeface="Menlo Bold" charset="0"/>
                <a:ea typeface="Menlo Bold" charset="0"/>
                <a:cs typeface="Menlo Bold" charset="0"/>
                <a:sym typeface="Menlo Bold" charset="0"/>
              </a:rPr>
              <a:t>}</a:t>
            </a:r>
          </a:p>
          <a:p>
            <a:pPr algn="l"/>
            <a:endParaRPr lang="en-US" sz="2200">
              <a:latin typeface="Menlo Bold" charset="0"/>
              <a:ea typeface="Menlo Bold" charset="0"/>
              <a:cs typeface="Menlo Bold" charset="0"/>
              <a:sym typeface="Menlo Bold" charset="0"/>
            </a:endParaRPr>
          </a:p>
          <a:p>
            <a:pPr algn="l"/>
            <a:endParaRPr lang="en-US" sz="2200">
              <a:latin typeface="Menlo Bold" charset="0"/>
              <a:ea typeface="Menlo Bold" charset="0"/>
              <a:cs typeface="Menlo Bold" charset="0"/>
              <a:sym typeface="Menlo Bold" charset="0"/>
            </a:endParaRPr>
          </a:p>
          <a:p>
            <a:pPr algn="l"/>
            <a:r>
              <a:rPr lang="en-US" sz="2200">
                <a:latin typeface="Menlo Regular" charset="0"/>
                <a:ea typeface="Menlo Regular" charset="0"/>
                <a:cs typeface="Menlo Regular" charset="0"/>
                <a:sym typeface="Menlo Regular" charset="0"/>
              </a:rPr>
              <a:t>client</a:t>
            </a:r>
            <a:r>
              <a:rPr lang="en-US" sz="2200">
                <a:latin typeface="Menlo Bold" charset="0"/>
                <a:ea typeface="Menlo Bold" charset="0"/>
                <a:cs typeface="Menlo Bold" charset="0"/>
                <a:sym typeface="Menlo Bold" charset="0"/>
              </a:rPr>
              <a:t>.</a:t>
            </a:r>
            <a:r>
              <a:rPr lang="en-US" sz="2200">
                <a:latin typeface="Menlo Regular" charset="0"/>
                <a:ea typeface="Menlo Regular" charset="0"/>
                <a:cs typeface="Menlo Regular" charset="0"/>
                <a:sym typeface="Menlo Regular" charset="0"/>
              </a:rPr>
              <a:t>set</a:t>
            </a:r>
            <a:r>
              <a:rPr lang="en-US" sz="2200">
                <a:latin typeface="Menlo Bold" charset="0"/>
                <a:ea typeface="Menlo Bold" charset="0"/>
                <a:cs typeface="Menlo Bold" charset="0"/>
                <a:sym typeface="Menlo Bold" charset="0"/>
              </a:rPr>
              <a:t>(</a:t>
            </a:r>
            <a:r>
              <a:rPr lang="ja-JP" altLang="en-US" sz="2200">
                <a:solidFill>
                  <a:srgbClr val="001F67"/>
                </a:solidFill>
                <a:latin typeface="Arial" charset="0"/>
                <a:ea typeface="ＭＳ Ｐゴシック" charset="0"/>
                <a:sym typeface="Menlo Bold" charset="0"/>
              </a:rPr>
              <a:t>“</a:t>
            </a:r>
            <a:r>
              <a:rPr lang="en-US" altLang="ja-JP" sz="2200">
                <a:solidFill>
                  <a:srgbClr val="001F67"/>
                </a:solidFill>
                <a:latin typeface="Menlo Bold" charset="0"/>
                <a:ea typeface="Menlo Bold" charset="0"/>
                <a:cs typeface="Menlo Bold" charset="0"/>
                <a:sym typeface="Menlo Bold" charset="0"/>
              </a:rPr>
              <a:t>mydocumentid</a:t>
            </a:r>
            <a:r>
              <a:rPr lang="ja-JP" altLang="en-US" sz="2200">
                <a:solidFill>
                  <a:srgbClr val="001F67"/>
                </a:solidFill>
                <a:latin typeface="Arial" charset="0"/>
                <a:ea typeface="ＭＳ Ｐゴシック" charset="0"/>
                <a:sym typeface="Menlo Bold" charset="0"/>
              </a:rPr>
              <a:t>”</a:t>
            </a:r>
            <a:r>
              <a:rPr lang="en-US" altLang="ja-JP" sz="2200">
                <a:latin typeface="Menlo Bold" charset="0"/>
                <a:ea typeface="Menlo Bold" charset="0"/>
                <a:cs typeface="Menlo Bold" charset="0"/>
                <a:sym typeface="Menlo Bold" charset="0"/>
              </a:rPr>
              <a:t>, </a:t>
            </a:r>
            <a:r>
              <a:rPr lang="en-US" altLang="ja-JP" sz="2200">
                <a:latin typeface="Menlo Regular" charset="0"/>
                <a:ea typeface="Menlo Regular" charset="0"/>
                <a:cs typeface="Menlo Regular" charset="0"/>
                <a:sym typeface="Menlo Regular" charset="0"/>
              </a:rPr>
              <a:t>myDocument</a:t>
            </a:r>
            <a:r>
              <a:rPr lang="en-US" altLang="ja-JP" sz="2200">
                <a:latin typeface="Menlo Bold" charset="0"/>
                <a:ea typeface="Menlo Bold" charset="0"/>
                <a:cs typeface="Menlo Bold" charset="0"/>
                <a:sym typeface="Menlo Bold" charset="0"/>
              </a:rPr>
              <a:t>);</a:t>
            </a:r>
          </a:p>
          <a:p>
            <a:pPr algn="l"/>
            <a:r>
              <a:rPr lang="en-US" sz="2200">
                <a:latin typeface="Menlo Regular" charset="0"/>
                <a:ea typeface="Menlo Regular" charset="0"/>
                <a:cs typeface="Menlo Regular" charset="0"/>
                <a:sym typeface="Menlo Regular" charset="0"/>
              </a:rPr>
              <a:t>mySavedDocument</a:t>
            </a:r>
            <a:r>
              <a:rPr lang="en-US" sz="2200">
                <a:latin typeface="Menlo Bold" charset="0"/>
                <a:ea typeface="Menlo Bold" charset="0"/>
                <a:cs typeface="Menlo Bold" charset="0"/>
                <a:sym typeface="Menlo Bold" charset="0"/>
              </a:rPr>
              <a:t> = </a:t>
            </a:r>
            <a:r>
              <a:rPr lang="en-US" sz="2200">
                <a:latin typeface="Menlo Regular" charset="0"/>
                <a:ea typeface="Menlo Regular" charset="0"/>
                <a:cs typeface="Menlo Regular" charset="0"/>
                <a:sym typeface="Menlo Regular" charset="0"/>
              </a:rPr>
              <a:t>client.get</a:t>
            </a:r>
            <a:r>
              <a:rPr lang="en-US" sz="2200">
                <a:latin typeface="Menlo Bold" charset="0"/>
                <a:ea typeface="Menlo Bold" charset="0"/>
                <a:cs typeface="Menlo Bold" charset="0"/>
                <a:sym typeface="Menlo Bold" charset="0"/>
              </a:rPr>
              <a:t>(</a:t>
            </a:r>
            <a:r>
              <a:rPr lang="ja-JP" altLang="en-US" sz="2200">
                <a:solidFill>
                  <a:srgbClr val="001F67"/>
                </a:solidFill>
                <a:latin typeface="Arial" charset="0"/>
                <a:ea typeface="ＭＳ Ｐゴシック" charset="0"/>
                <a:sym typeface="Menlo Bold" charset="0"/>
              </a:rPr>
              <a:t>“</a:t>
            </a:r>
            <a:r>
              <a:rPr lang="en-US" altLang="ja-JP" sz="2200">
                <a:solidFill>
                  <a:srgbClr val="001F67"/>
                </a:solidFill>
                <a:latin typeface="Menlo Bold" charset="0"/>
                <a:ea typeface="Menlo Bold" charset="0"/>
                <a:cs typeface="Menlo Bold" charset="0"/>
                <a:sym typeface="Menlo Bold" charset="0"/>
              </a:rPr>
              <a:t>mydocumentid</a:t>
            </a:r>
            <a:r>
              <a:rPr lang="ja-JP" altLang="en-US" sz="2200">
                <a:solidFill>
                  <a:srgbClr val="001F67"/>
                </a:solidFill>
                <a:latin typeface="Arial" charset="0"/>
                <a:ea typeface="ＭＳ Ｐゴシック" charset="0"/>
                <a:sym typeface="Menlo Bold" charset="0"/>
              </a:rPr>
              <a:t>”</a:t>
            </a:r>
            <a:r>
              <a:rPr lang="en-US" altLang="ja-JP" sz="2200">
                <a:latin typeface="Menlo Bold" charset="0"/>
                <a:ea typeface="Menlo Bold" charset="0"/>
                <a:cs typeface="Menlo Bold" charset="0"/>
                <a:sym typeface="Menlo Bold" charset="0"/>
              </a:rPr>
              <a:t>);</a:t>
            </a:r>
            <a:endParaRPr lang="en-US" sz="2200">
              <a:latin typeface="Menlo Bold" charset="0"/>
              <a:ea typeface="Menlo Bold" charset="0"/>
              <a:cs typeface="Menlo Bold" charset="0"/>
              <a:sym typeface="Menlo Bold" charset="0"/>
            </a:endParaRPr>
          </a:p>
        </p:txBody>
      </p:sp>
    </p:spTree>
    <p:extLst>
      <p:ext uri="{BB962C8B-B14F-4D97-AF65-F5344CB8AC3E}">
        <p14:creationId xmlns:p14="http://schemas.microsoft.com/office/powerpoint/2010/main" val="2023386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3" name="AutoShape 8"/>
          <p:cNvSpPr>
            <a:spLocks/>
          </p:cNvSpPr>
          <p:nvPr/>
        </p:nvSpPr>
        <p:spPr bwMode="auto">
          <a:xfrm>
            <a:off x="125016" y="1250156"/>
            <a:ext cx="5411391" cy="3589734"/>
          </a:xfrm>
          <a:prstGeom prst="roundRect">
            <a:avLst>
              <a:gd name="adj" fmla="val 3727"/>
            </a:avLst>
          </a:prstGeom>
          <a:solidFill>
            <a:schemeClr val="accent1">
              <a:alpha val="29803"/>
            </a:schemeClr>
          </a:solidFill>
          <a:ln w="76200">
            <a:solidFill>
              <a:srgbClr val="558E28">
                <a:alpha val="29803"/>
              </a:srgbClr>
            </a:solidFill>
            <a:round/>
            <a:headEnd/>
            <a:tailEnd/>
          </a:ln>
        </p:spPr>
        <p:txBody>
          <a:bodyPr lIns="0" tIns="0" rIns="0" bIns="0"/>
          <a:lstStyle/>
          <a:p>
            <a:endParaRPr lang="en-US"/>
          </a:p>
        </p:txBody>
      </p:sp>
      <p:sp>
        <p:nvSpPr>
          <p:cNvPr id="2" name="Rectangle 2"/>
          <p:cNvSpPr>
            <a:spLocks noGrp="1" noChangeArrowheads="1"/>
          </p:cNvSpPr>
          <p:nvPr>
            <p:ph type="title"/>
          </p:nvPr>
        </p:nvSpPr>
        <p:spPr/>
        <p:txBody>
          <a:bodyPr/>
          <a:lstStyle/>
          <a:p>
            <a:pPr eaLnBrk="1" hangingPunct="1">
              <a:defRPr/>
            </a:pPr>
            <a:r>
              <a:rPr lang="en-US" dirty="0" smtClean="0"/>
              <a:t>Meta + Document Body</a:t>
            </a:r>
          </a:p>
        </p:txBody>
      </p:sp>
      <p:sp>
        <p:nvSpPr>
          <p:cNvPr id="24579" name="Rectangle 3"/>
          <p:cNvSpPr>
            <a:spLocks noGrp="1" noChangeArrowheads="1"/>
          </p:cNvSpPr>
          <p:nvPr>
            <p:ph idx="4294967295"/>
          </p:nvPr>
        </p:nvSpPr>
        <p:spPr>
          <a:xfrm>
            <a:off x="0" y="1231900"/>
            <a:ext cx="5643563" cy="5572125"/>
          </a:xfrm>
        </p:spPr>
        <p:txBody>
          <a:bodyPr lIns="35715" tIns="35715" rIns="35715" bIns="35715">
            <a:normAutofit lnSpcReduction="10000"/>
          </a:bodyPr>
          <a:lstStyle/>
          <a:p>
            <a:pPr marL="0" indent="0">
              <a:spcBef>
                <a:spcPct val="0"/>
              </a:spcBef>
              <a:buNone/>
              <a:defRPr/>
            </a:pPr>
            <a:r>
              <a:rPr lang="en-US" sz="2500" b="0" dirty="0">
                <a:latin typeface="Calibri Bold" charset="0"/>
                <a:cs typeface="Calibri Bold" charset="0"/>
                <a:sym typeface="Calibri Bold" charset="0"/>
              </a:rPr>
              <a:t>{</a:t>
            </a:r>
            <a:endParaRPr lang="en-US" sz="2500" b="0" dirty="0">
              <a:latin typeface="Calibri Bold" charset="0"/>
              <a:ea typeface="ヒラギノ角ゴ ProN W6" charset="0"/>
              <a:cs typeface="ヒラギノ角ゴ ProN W6" charset="0"/>
              <a:sym typeface="Calibri Bold" charset="0"/>
            </a:endParaRPr>
          </a:p>
          <a:p>
            <a:pPr marL="0" indent="0">
              <a:spcBef>
                <a:spcPct val="0"/>
              </a:spcBef>
              <a:buNone/>
              <a:defRPr/>
            </a:pPr>
            <a:r>
              <a:rPr lang="en-US" sz="2500" b="0" dirty="0">
                <a:latin typeface="Calibri Bold" charset="0"/>
                <a:cs typeface="Calibri Bold" charset="0"/>
                <a:sym typeface="Calibri Bold" charset="0"/>
              </a:rPr>
              <a:t>   "brewery": "</a:t>
            </a:r>
            <a:r>
              <a:rPr lang="en-US" sz="2500" b="0" dirty="0"/>
              <a:t>New Belgium Brewing</a:t>
            </a:r>
            <a:r>
              <a:rPr lang="en-US" sz="2500" b="0" dirty="0">
                <a:latin typeface="Calibri Bold" charset="0"/>
                <a:cs typeface="Calibri Bold" charset="0"/>
                <a:sym typeface="Calibri Bold" charset="0"/>
              </a:rPr>
              <a:t>",</a:t>
            </a:r>
            <a:endParaRPr lang="en-US" sz="2500" b="0" dirty="0">
              <a:latin typeface="Calibri Bold" charset="0"/>
              <a:ea typeface="ヒラギノ角ゴ ProN W6" charset="0"/>
              <a:cs typeface="ヒラギノ角ゴ ProN W6" charset="0"/>
              <a:sym typeface="Calibri Bold" charset="0"/>
            </a:endParaRPr>
          </a:p>
          <a:p>
            <a:pPr marL="0" indent="0">
              <a:spcBef>
                <a:spcPct val="0"/>
              </a:spcBef>
              <a:buNone/>
              <a:defRPr/>
            </a:pPr>
            <a:r>
              <a:rPr lang="en-US" sz="2500" b="0" dirty="0">
                <a:latin typeface="Calibri Bold" charset="0"/>
                <a:cs typeface="Calibri Bold" charset="0"/>
                <a:sym typeface="Calibri Bold" charset="0"/>
              </a:rPr>
              <a:t>   "name": "</a:t>
            </a:r>
            <a:r>
              <a:rPr lang="en-US" sz="2500" b="0" dirty="0"/>
              <a:t>1554 Enlightened Black Ale</a:t>
            </a:r>
            <a:r>
              <a:rPr lang="en-US" sz="2500" b="0" dirty="0">
                <a:latin typeface="Calibri Bold" charset="0"/>
                <a:cs typeface="Calibri Bold" charset="0"/>
                <a:sym typeface="Calibri Bold" charset="0"/>
              </a:rPr>
              <a:t>",</a:t>
            </a:r>
            <a:endParaRPr lang="en-US" sz="2500" b="0" dirty="0">
              <a:latin typeface="Calibri Bold" charset="0"/>
              <a:ea typeface="ヒラギノ角ゴ ProN W6" charset="0"/>
              <a:cs typeface="ヒラギノ角ゴ ProN W6" charset="0"/>
              <a:sym typeface="Calibri Bold" charset="0"/>
            </a:endParaRPr>
          </a:p>
          <a:p>
            <a:pPr marL="0" indent="0">
              <a:spcBef>
                <a:spcPct val="0"/>
              </a:spcBef>
              <a:buNone/>
              <a:defRPr/>
            </a:pPr>
            <a:r>
              <a:rPr lang="en-US" sz="2500" b="0" dirty="0">
                <a:latin typeface="Calibri Bold" charset="0"/>
                <a:cs typeface="Calibri Bold" charset="0"/>
                <a:sym typeface="Calibri Bold" charset="0"/>
              </a:rPr>
              <a:t>   "</a:t>
            </a:r>
            <a:r>
              <a:rPr lang="en-US" sz="2500" b="0" dirty="0" err="1">
                <a:latin typeface="Calibri Bold" charset="0"/>
                <a:cs typeface="Calibri Bold" charset="0"/>
                <a:sym typeface="Calibri Bold" charset="0"/>
              </a:rPr>
              <a:t>abv</a:t>
            </a:r>
            <a:r>
              <a:rPr lang="en-US" sz="2500" b="0" dirty="0">
                <a:latin typeface="Calibri Bold" charset="0"/>
                <a:cs typeface="Calibri Bold" charset="0"/>
                <a:sym typeface="Calibri Bold" charset="0"/>
              </a:rPr>
              <a:t>": </a:t>
            </a:r>
            <a:r>
              <a:rPr lang="en-US" sz="2500" b="0" dirty="0"/>
              <a:t>5.5</a:t>
            </a:r>
            <a:r>
              <a:rPr lang="en-US" sz="2500" b="0" dirty="0">
                <a:latin typeface="Calibri Bold" charset="0"/>
                <a:cs typeface="Calibri Bold" charset="0"/>
                <a:sym typeface="Calibri Bold" charset="0"/>
              </a:rPr>
              <a:t>,</a:t>
            </a:r>
            <a:endParaRPr lang="en-US" sz="2500" b="0" dirty="0">
              <a:latin typeface="Calibri Bold" charset="0"/>
              <a:ea typeface="ヒラギノ角ゴ ProN W6" charset="0"/>
              <a:cs typeface="ヒラギノ角ゴ ProN W6" charset="0"/>
              <a:sym typeface="Calibri Bold" charset="0"/>
            </a:endParaRPr>
          </a:p>
          <a:p>
            <a:pPr marL="0" indent="0">
              <a:spcBef>
                <a:spcPct val="0"/>
              </a:spcBef>
              <a:buNone/>
              <a:defRPr/>
            </a:pPr>
            <a:r>
              <a:rPr lang="en-US" sz="2500" b="0" dirty="0">
                <a:latin typeface="Calibri Bold" charset="0"/>
                <a:cs typeface="Calibri Bold" charset="0"/>
                <a:sym typeface="Calibri Bold" charset="0"/>
              </a:rPr>
              <a:t>   "description": "</a:t>
            </a:r>
            <a:r>
              <a:rPr lang="en-US" sz="2500" b="0" dirty="0"/>
              <a:t>Born of a flood...</a:t>
            </a:r>
            <a:r>
              <a:rPr lang="en-US" sz="2500" b="0" dirty="0">
                <a:latin typeface="Calibri Bold" charset="0"/>
                <a:cs typeface="Calibri Bold" charset="0"/>
                <a:sym typeface="Calibri Bold" charset="0"/>
              </a:rPr>
              <a:t>",</a:t>
            </a:r>
            <a:endParaRPr lang="en-US" sz="2500" b="0" dirty="0">
              <a:latin typeface="Calibri Bold" charset="0"/>
              <a:ea typeface="ヒラギノ角ゴ ProN W6" charset="0"/>
              <a:cs typeface="ヒラギノ角ゴ ProN W6" charset="0"/>
              <a:sym typeface="Calibri Bold" charset="0"/>
            </a:endParaRPr>
          </a:p>
          <a:p>
            <a:pPr marL="0" indent="0">
              <a:spcBef>
                <a:spcPct val="0"/>
              </a:spcBef>
              <a:buNone/>
              <a:defRPr/>
            </a:pPr>
            <a:r>
              <a:rPr lang="en-US" sz="2500" b="0" dirty="0">
                <a:latin typeface="Calibri Bold" charset="0"/>
                <a:cs typeface="Calibri Bold" charset="0"/>
                <a:sym typeface="Calibri Bold" charset="0"/>
              </a:rPr>
              <a:t>   "category": "</a:t>
            </a:r>
            <a:r>
              <a:rPr lang="en-US" sz="2500" b="0" dirty="0"/>
              <a:t>Belgian and French Ale</a:t>
            </a:r>
            <a:r>
              <a:rPr lang="en-US" sz="2500" b="0" dirty="0">
                <a:latin typeface="Calibri Bold" charset="0"/>
                <a:cs typeface="Calibri Bold" charset="0"/>
                <a:sym typeface="Calibri Bold" charset="0"/>
              </a:rPr>
              <a:t>",</a:t>
            </a:r>
            <a:endParaRPr lang="en-US" sz="2500" b="0" dirty="0">
              <a:latin typeface="Calibri Bold" charset="0"/>
              <a:ea typeface="ヒラギノ角ゴ ProN W6" charset="0"/>
              <a:cs typeface="ヒラギノ角ゴ ProN W6" charset="0"/>
              <a:sym typeface="Calibri Bold" charset="0"/>
            </a:endParaRPr>
          </a:p>
          <a:p>
            <a:pPr marL="0" indent="0">
              <a:spcBef>
                <a:spcPct val="0"/>
              </a:spcBef>
              <a:buNone/>
              <a:defRPr/>
            </a:pPr>
            <a:r>
              <a:rPr lang="en-US" sz="2500" b="0" dirty="0">
                <a:latin typeface="Calibri Bold" charset="0"/>
                <a:cs typeface="Calibri Bold" charset="0"/>
                <a:sym typeface="Calibri Bold" charset="0"/>
              </a:rPr>
              <a:t>   "style": "</a:t>
            </a:r>
            <a:r>
              <a:rPr lang="en-US" sz="2500" b="0" dirty="0"/>
              <a:t>Other Belgian-Style Ales</a:t>
            </a:r>
            <a:r>
              <a:rPr lang="en-US" sz="2500" b="0" dirty="0">
                <a:latin typeface="Calibri Bold" charset="0"/>
                <a:cs typeface="Calibri Bold" charset="0"/>
                <a:sym typeface="Calibri Bold" charset="0"/>
              </a:rPr>
              <a:t>",</a:t>
            </a:r>
            <a:endParaRPr lang="en-US" sz="2500" b="0" dirty="0">
              <a:latin typeface="Calibri Bold" charset="0"/>
              <a:ea typeface="ヒラギノ角ゴ ProN W6" charset="0"/>
              <a:cs typeface="ヒラギノ角ゴ ProN W6" charset="0"/>
              <a:sym typeface="Calibri Bold" charset="0"/>
            </a:endParaRPr>
          </a:p>
          <a:p>
            <a:pPr marL="0" indent="0">
              <a:spcBef>
                <a:spcPct val="0"/>
              </a:spcBef>
              <a:buNone/>
              <a:defRPr/>
            </a:pPr>
            <a:r>
              <a:rPr lang="en-US" sz="2500" b="0" dirty="0">
                <a:latin typeface="Calibri Bold" charset="0"/>
                <a:cs typeface="Calibri Bold" charset="0"/>
                <a:sym typeface="Calibri Bold" charset="0"/>
              </a:rPr>
              <a:t>   "updated": "</a:t>
            </a:r>
            <a:r>
              <a:rPr lang="en-US" sz="2500" b="0" dirty="0"/>
              <a:t>2010-07-22 20:00:20</a:t>
            </a:r>
            <a:r>
              <a:rPr lang="en-US" sz="2500" b="0" dirty="0">
                <a:latin typeface="Calibri Bold" charset="0"/>
                <a:cs typeface="Calibri Bold" charset="0"/>
                <a:sym typeface="Calibri Bold" charset="0"/>
              </a:rPr>
              <a:t>"</a:t>
            </a:r>
            <a:endParaRPr lang="en-US" sz="2500" b="0" dirty="0">
              <a:latin typeface="Calibri Bold" charset="0"/>
              <a:ea typeface="ヒラギノ角ゴ ProN W6" charset="0"/>
              <a:cs typeface="ヒラギノ角ゴ ProN W6" charset="0"/>
              <a:sym typeface="Calibri Bold" charset="0"/>
            </a:endParaRPr>
          </a:p>
          <a:p>
            <a:pPr marL="0" indent="0">
              <a:spcBef>
                <a:spcPct val="0"/>
              </a:spcBef>
              <a:buNone/>
              <a:defRPr/>
            </a:pPr>
            <a:r>
              <a:rPr lang="en-US" sz="2500" b="0" dirty="0">
                <a:latin typeface="Calibri Bold" charset="0"/>
                <a:cs typeface="Calibri Bold" charset="0"/>
                <a:sym typeface="Calibri Bold" charset="0"/>
              </a:rPr>
              <a:t>}</a:t>
            </a:r>
            <a:endParaRPr lang="en-US" sz="2500" b="0" dirty="0">
              <a:latin typeface="Calibri Bold" charset="0"/>
              <a:ea typeface="ヒラギノ角ゴ ProN W6" charset="0"/>
              <a:cs typeface="ヒラギノ角ゴ ProN W6" charset="0"/>
              <a:sym typeface="Calibri Bold" charset="0"/>
            </a:endParaRPr>
          </a:p>
          <a:p>
            <a:pPr marL="0" indent="0">
              <a:spcBef>
                <a:spcPct val="0"/>
              </a:spcBef>
              <a:buNone/>
              <a:defRPr/>
            </a:pPr>
            <a:endParaRPr lang="en-US" sz="2500" b="0" dirty="0" smtClean="0">
              <a:latin typeface="Calibri Bold" charset="0"/>
              <a:ea typeface="ヒラギノ角ゴ ProN W6" charset="0"/>
              <a:cs typeface="ヒラギノ角ゴ ProN W6" charset="0"/>
              <a:sym typeface="Calibri Bold" charset="0"/>
            </a:endParaRPr>
          </a:p>
          <a:p>
            <a:pPr marL="0" indent="0">
              <a:spcBef>
                <a:spcPct val="0"/>
              </a:spcBef>
              <a:buNone/>
              <a:defRPr/>
            </a:pPr>
            <a:endParaRPr lang="en-US" sz="2500" b="0" dirty="0">
              <a:latin typeface="Calibri Bold" charset="0"/>
              <a:ea typeface="ヒラギノ角ゴ ProN W6" charset="0"/>
              <a:cs typeface="ヒラギノ角ゴ ProN W6" charset="0"/>
              <a:sym typeface="Calibri Bold" charset="0"/>
            </a:endParaRPr>
          </a:p>
          <a:p>
            <a:pPr marL="0" indent="0">
              <a:spcBef>
                <a:spcPct val="0"/>
              </a:spcBef>
              <a:buNone/>
              <a:defRPr/>
            </a:pPr>
            <a:r>
              <a:rPr lang="en-US" sz="2500" b="0" dirty="0">
                <a:latin typeface="Calibri Bold" charset="0"/>
                <a:cs typeface="Calibri Bold" charset="0"/>
                <a:sym typeface="Calibri Bold" charset="0"/>
              </a:rPr>
              <a:t>{</a:t>
            </a:r>
            <a:endParaRPr lang="en-US" sz="2500" b="0" dirty="0">
              <a:latin typeface="Calibri Bold" charset="0"/>
              <a:ea typeface="ヒラギノ角ゴ ProN W6" charset="0"/>
              <a:cs typeface="ヒラギノ角ゴ ProN W6" charset="0"/>
              <a:sym typeface="Calibri Bold" charset="0"/>
            </a:endParaRPr>
          </a:p>
          <a:p>
            <a:pPr marL="0" indent="0">
              <a:spcBef>
                <a:spcPct val="0"/>
              </a:spcBef>
              <a:buNone/>
              <a:defRPr/>
            </a:pPr>
            <a:r>
              <a:rPr lang="en-US" sz="2500" b="0" dirty="0">
                <a:latin typeface="Calibri Bold" charset="0"/>
                <a:cs typeface="Calibri Bold" charset="0"/>
                <a:sym typeface="Calibri Bold" charset="0"/>
              </a:rPr>
              <a:t>   "id" : "</a:t>
            </a:r>
            <a:r>
              <a:rPr lang="en-US" sz="2500" b="0" dirty="0" err="1"/>
              <a:t>beer_Enlightened_Black_Ale</a:t>
            </a:r>
            <a:r>
              <a:rPr lang="ja-JP" altLang="en-US" sz="2500" b="0" dirty="0">
                <a:latin typeface="Arial"/>
                <a:cs typeface="Calibri Bold" charset="0"/>
                <a:sym typeface="Calibri Bold" charset="0"/>
              </a:rPr>
              <a:t>”</a:t>
            </a:r>
            <a:r>
              <a:rPr lang="en-US" sz="2500" b="0" dirty="0">
                <a:latin typeface="Calibri Bold" charset="0"/>
                <a:cs typeface="Calibri Bold" charset="0"/>
                <a:sym typeface="Calibri Bold" charset="0"/>
              </a:rPr>
              <a:t>,</a:t>
            </a:r>
            <a:endParaRPr lang="en-US" sz="2500" b="0" dirty="0">
              <a:latin typeface="Calibri Bold" charset="0"/>
              <a:ea typeface="ヒラギノ角ゴ ProN W6" charset="0"/>
              <a:cs typeface="ヒラギノ角ゴ ProN W6" charset="0"/>
              <a:sym typeface="Calibri Bold" charset="0"/>
            </a:endParaRPr>
          </a:p>
          <a:p>
            <a:pPr marL="0" indent="0">
              <a:spcBef>
                <a:spcPct val="0"/>
              </a:spcBef>
              <a:buNone/>
              <a:defRPr/>
            </a:pPr>
            <a:r>
              <a:rPr lang="en-US" sz="2500" b="0" dirty="0">
                <a:latin typeface="Calibri Bold" charset="0"/>
                <a:cs typeface="Calibri Bold" charset="0"/>
                <a:sym typeface="Calibri Bold" charset="0"/>
              </a:rPr>
              <a:t>     ...</a:t>
            </a:r>
            <a:endParaRPr lang="en-US" sz="2500" b="0" dirty="0">
              <a:latin typeface="Calibri Bold" charset="0"/>
              <a:ea typeface="ヒラギノ角ゴ ProN W6" charset="0"/>
              <a:cs typeface="ヒラギノ角ゴ ProN W6" charset="0"/>
              <a:sym typeface="Calibri Bold" charset="0"/>
            </a:endParaRPr>
          </a:p>
          <a:p>
            <a:pPr marL="0" indent="0">
              <a:spcBef>
                <a:spcPct val="0"/>
              </a:spcBef>
              <a:buNone/>
              <a:defRPr/>
            </a:pPr>
            <a:r>
              <a:rPr lang="en-US" sz="2500" b="0" dirty="0">
                <a:latin typeface="Calibri Bold" charset="0"/>
                <a:cs typeface="Calibri Bold" charset="0"/>
                <a:sym typeface="Calibri Bold" charset="0"/>
              </a:rPr>
              <a:t>{</a:t>
            </a:r>
            <a:endParaRPr lang="en-US" sz="2500" b="0" dirty="0">
              <a:latin typeface="Calibri Bold" charset="0"/>
              <a:ea typeface="ヒラギノ角ゴ ProN W6" charset="0"/>
              <a:cs typeface="ヒラギノ角ゴ ProN W6" charset="0"/>
              <a:sym typeface="Calibri Bold" charset="0"/>
            </a:endParaRPr>
          </a:p>
        </p:txBody>
      </p:sp>
      <p:grpSp>
        <p:nvGrpSpPr>
          <p:cNvPr id="24581" name="Group 6"/>
          <p:cNvGrpSpPr>
            <a:grpSpLocks/>
          </p:cNvGrpSpPr>
          <p:nvPr/>
        </p:nvGrpSpPr>
        <p:grpSpPr bwMode="auto">
          <a:xfrm>
            <a:off x="5652494" y="1330525"/>
            <a:ext cx="2776017" cy="1360661"/>
            <a:chOff x="0" y="0"/>
            <a:chExt cx="2487" cy="1219"/>
          </a:xfrm>
        </p:grpSpPr>
        <p:sp>
          <p:nvSpPr>
            <p:cNvPr id="24593" name="AutoShape 4"/>
            <p:cNvSpPr>
              <a:spLocks/>
            </p:cNvSpPr>
            <p:nvPr/>
          </p:nvSpPr>
          <p:spPr bwMode="auto">
            <a:xfrm>
              <a:off x="0" y="0"/>
              <a:ext cx="2474" cy="1219"/>
            </a:xfrm>
            <a:custGeom>
              <a:avLst/>
              <a:gdLst>
                <a:gd name="T0" fmla="*/ 4595 w 21600"/>
                <a:gd name="T1" fmla="*/ 0 h 21600"/>
                <a:gd name="T2" fmla="*/ 3313 w 21600"/>
                <a:gd name="T3" fmla="*/ 1657 h 21600"/>
                <a:gd name="T4" fmla="*/ 0 w 21600"/>
                <a:gd name="T5" fmla="*/ 3094 h 21600"/>
                <a:gd name="T6" fmla="*/ 3195 w 21600"/>
                <a:gd name="T7" fmla="*/ 4478 h 21600"/>
                <a:gd name="T8" fmla="*/ 3195 w 21600"/>
                <a:gd name="T9" fmla="*/ 18831 h 21600"/>
                <a:gd name="T10" fmla="*/ 4595 w 21600"/>
                <a:gd name="T11" fmla="*/ 21600 h 21600"/>
                <a:gd name="T12" fmla="*/ 20200 w 21600"/>
                <a:gd name="T13" fmla="*/ 21600 h 21600"/>
                <a:gd name="T14" fmla="*/ 21600 w 21600"/>
                <a:gd name="T15" fmla="*/ 18831 h 21600"/>
                <a:gd name="T16" fmla="*/ 21600 w 21600"/>
                <a:gd name="T17" fmla="*/ 2769 h 21600"/>
                <a:gd name="T18" fmla="*/ 20200 w 21600"/>
                <a:gd name="T19" fmla="*/ 0 h 21600"/>
                <a:gd name="T20" fmla="*/ 4595 w 21600"/>
                <a:gd name="T21" fmla="*/ 0 h 21600"/>
                <a:gd name="T22" fmla="*/ 4595 w 21600"/>
                <a:gd name="T23"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00" h="21600">
                  <a:moveTo>
                    <a:pt x="4595" y="0"/>
                  </a:moveTo>
                  <a:cubicBezTo>
                    <a:pt x="4022" y="0"/>
                    <a:pt x="3530" y="682"/>
                    <a:pt x="3313" y="1657"/>
                  </a:cubicBezTo>
                  <a:lnTo>
                    <a:pt x="0" y="3094"/>
                  </a:lnTo>
                  <a:lnTo>
                    <a:pt x="3195" y="4478"/>
                  </a:lnTo>
                  <a:lnTo>
                    <a:pt x="3195" y="18831"/>
                  </a:lnTo>
                  <a:cubicBezTo>
                    <a:pt x="3195" y="20360"/>
                    <a:pt x="3822" y="21600"/>
                    <a:pt x="4595" y="21600"/>
                  </a:cubicBezTo>
                  <a:lnTo>
                    <a:pt x="20200" y="21600"/>
                  </a:lnTo>
                  <a:cubicBezTo>
                    <a:pt x="20973" y="21600"/>
                    <a:pt x="21600" y="20360"/>
                    <a:pt x="21600" y="18831"/>
                  </a:cubicBezTo>
                  <a:lnTo>
                    <a:pt x="21600" y="2769"/>
                  </a:lnTo>
                  <a:cubicBezTo>
                    <a:pt x="21600" y="1240"/>
                    <a:pt x="20973" y="0"/>
                    <a:pt x="20200" y="0"/>
                  </a:cubicBezTo>
                  <a:lnTo>
                    <a:pt x="4595" y="0"/>
                  </a:lnTo>
                  <a:close/>
                  <a:moveTo>
                    <a:pt x="4595" y="0"/>
                  </a:moveTo>
                </a:path>
              </a:pathLst>
            </a:custGeom>
            <a:solidFill>
              <a:schemeClr val="accent1"/>
            </a:solidFill>
            <a:ln w="25400" cap="flat">
              <a:solidFill>
                <a:srgbClr val="2B4714"/>
              </a:solidFill>
              <a:prstDash val="solid"/>
              <a:round/>
              <a:headEnd type="none" w="med" len="med"/>
              <a:tailEnd type="none" w="med" len="med"/>
            </a:ln>
          </p:spPr>
          <p:txBody>
            <a:bodyPr lIns="0" tIns="0" rIns="0" bIns="0"/>
            <a:lstStyle/>
            <a:p>
              <a:endParaRPr lang="en-US"/>
            </a:p>
          </p:txBody>
        </p:sp>
        <p:sp>
          <p:nvSpPr>
            <p:cNvPr id="24594" name="Rectangle 5"/>
            <p:cNvSpPr>
              <a:spLocks/>
            </p:cNvSpPr>
            <p:nvPr/>
          </p:nvSpPr>
          <p:spPr bwMode="auto">
            <a:xfrm>
              <a:off x="448" y="57"/>
              <a:ext cx="2039" cy="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p>
              <a:pPr marL="27903"/>
              <a:r>
                <a:rPr lang="en-US" sz="2400" dirty="0">
                  <a:solidFill>
                    <a:schemeClr val="bg1"/>
                  </a:solidFill>
                  <a:ea typeface="ＭＳ Ｐゴシック" charset="0"/>
                </a:rPr>
                <a:t>Document</a:t>
              </a:r>
            </a:p>
            <a:p>
              <a:pPr marL="27903"/>
              <a:r>
                <a:rPr lang="en-US" sz="2400" dirty="0">
                  <a:solidFill>
                    <a:schemeClr val="bg1"/>
                  </a:solidFill>
                  <a:ea typeface="ＭＳ Ｐゴシック" charset="0"/>
                </a:rPr>
                <a:t>user data,</a:t>
              </a:r>
            </a:p>
            <a:p>
              <a:pPr marL="27903"/>
              <a:r>
                <a:rPr lang="en-US" sz="2400" dirty="0">
                  <a:solidFill>
                    <a:schemeClr val="bg1"/>
                  </a:solidFill>
                  <a:ea typeface="ＭＳ Ｐゴシック" charset="0"/>
                </a:rPr>
                <a:t>can be anything</a:t>
              </a:r>
            </a:p>
          </p:txBody>
        </p:sp>
      </p:grpSp>
      <p:sp>
        <p:nvSpPr>
          <p:cNvPr id="24582" name="AutoShape 7"/>
          <p:cNvSpPr>
            <a:spLocks/>
          </p:cNvSpPr>
          <p:nvPr/>
        </p:nvSpPr>
        <p:spPr bwMode="auto">
          <a:xfrm>
            <a:off x="160734" y="5036344"/>
            <a:ext cx="5777508" cy="1669852"/>
          </a:xfrm>
          <a:prstGeom prst="roundRect">
            <a:avLst>
              <a:gd name="adj" fmla="val 8019"/>
            </a:avLst>
          </a:prstGeom>
          <a:solidFill>
            <a:srgbClr val="A072FD">
              <a:alpha val="29803"/>
            </a:srgbClr>
          </a:solidFill>
          <a:ln w="76200">
            <a:solidFill>
              <a:srgbClr val="722CFD">
                <a:alpha val="29803"/>
              </a:srgbClr>
            </a:solidFill>
            <a:round/>
            <a:headEnd/>
            <a:tailEnd/>
          </a:ln>
        </p:spPr>
        <p:txBody>
          <a:bodyPr lIns="0" tIns="0" rIns="0" bIns="0"/>
          <a:lstStyle/>
          <a:p>
            <a:endParaRPr lang="en-US"/>
          </a:p>
        </p:txBody>
      </p:sp>
      <p:grpSp>
        <p:nvGrpSpPr>
          <p:cNvPr id="24584" name="Group 11"/>
          <p:cNvGrpSpPr>
            <a:grpSpLocks/>
          </p:cNvGrpSpPr>
          <p:nvPr/>
        </p:nvGrpSpPr>
        <p:grpSpPr bwMode="auto">
          <a:xfrm>
            <a:off x="504522" y="4697017"/>
            <a:ext cx="2250281" cy="734467"/>
            <a:chOff x="-260" y="0"/>
            <a:chExt cx="2016" cy="658"/>
          </a:xfrm>
        </p:grpSpPr>
        <p:sp>
          <p:nvSpPr>
            <p:cNvPr id="24591" name="AutoShape 9"/>
            <p:cNvSpPr>
              <a:spLocks/>
            </p:cNvSpPr>
            <p:nvPr/>
          </p:nvSpPr>
          <p:spPr bwMode="auto">
            <a:xfrm>
              <a:off x="-260" y="0"/>
              <a:ext cx="2016" cy="658"/>
            </a:xfrm>
            <a:custGeom>
              <a:avLst/>
              <a:gdLst>
                <a:gd name="T0" fmla="*/ 1714 w 21600"/>
                <a:gd name="T1" fmla="*/ 0 h 21600"/>
                <a:gd name="T2" fmla="*/ 0 w 21600"/>
                <a:gd name="T3" fmla="*/ 5246 h 21600"/>
                <a:gd name="T4" fmla="*/ 0 w 21600"/>
                <a:gd name="T5" fmla="*/ 8394 h 21600"/>
                <a:gd name="T6" fmla="*/ 1714 w 21600"/>
                <a:gd name="T7" fmla="*/ 13640 h 21600"/>
                <a:gd name="T8" fmla="*/ 1771 w 21600"/>
                <a:gd name="T9" fmla="*/ 13640 h 21600"/>
                <a:gd name="T10" fmla="*/ 2628 w 21600"/>
                <a:gd name="T11" fmla="*/ 21600 h 21600"/>
                <a:gd name="T12" fmla="*/ 3485 w 21600"/>
                <a:gd name="T13" fmla="*/ 13640 h 21600"/>
                <a:gd name="T14" fmla="*/ 19886 w 21600"/>
                <a:gd name="T15" fmla="*/ 13640 h 21600"/>
                <a:gd name="T16" fmla="*/ 21600 w 21600"/>
                <a:gd name="T17" fmla="*/ 8394 h 21600"/>
                <a:gd name="T18" fmla="*/ 21600 w 21600"/>
                <a:gd name="T19" fmla="*/ 5246 h 21600"/>
                <a:gd name="T20" fmla="*/ 19886 w 21600"/>
                <a:gd name="T21" fmla="*/ 0 h 21600"/>
                <a:gd name="T22" fmla="*/ 1714 w 21600"/>
                <a:gd name="T23" fmla="*/ 0 h 21600"/>
                <a:gd name="T24" fmla="*/ 1714 w 21600"/>
                <a:gd name="T25"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00" h="21600">
                  <a:moveTo>
                    <a:pt x="1714" y="0"/>
                  </a:moveTo>
                  <a:cubicBezTo>
                    <a:pt x="768" y="0"/>
                    <a:pt x="0" y="2349"/>
                    <a:pt x="0" y="5246"/>
                  </a:cubicBezTo>
                  <a:lnTo>
                    <a:pt x="0" y="8394"/>
                  </a:lnTo>
                  <a:cubicBezTo>
                    <a:pt x="0" y="11292"/>
                    <a:pt x="768" y="13640"/>
                    <a:pt x="1714" y="13640"/>
                  </a:cubicBezTo>
                  <a:lnTo>
                    <a:pt x="1771" y="13640"/>
                  </a:lnTo>
                  <a:lnTo>
                    <a:pt x="2628" y="21600"/>
                  </a:lnTo>
                  <a:lnTo>
                    <a:pt x="3485" y="13640"/>
                  </a:lnTo>
                  <a:lnTo>
                    <a:pt x="19886" y="13640"/>
                  </a:lnTo>
                  <a:cubicBezTo>
                    <a:pt x="20832" y="13640"/>
                    <a:pt x="21600" y="11292"/>
                    <a:pt x="21600" y="8394"/>
                  </a:cubicBezTo>
                  <a:lnTo>
                    <a:pt x="21600" y="5246"/>
                  </a:lnTo>
                  <a:cubicBezTo>
                    <a:pt x="21600" y="2349"/>
                    <a:pt x="20832" y="0"/>
                    <a:pt x="19886" y="0"/>
                  </a:cubicBezTo>
                  <a:lnTo>
                    <a:pt x="1714" y="0"/>
                  </a:lnTo>
                  <a:close/>
                  <a:moveTo>
                    <a:pt x="1714" y="0"/>
                  </a:moveTo>
                </a:path>
              </a:pathLst>
            </a:custGeom>
            <a:solidFill>
              <a:srgbClr val="FFFCAB"/>
            </a:solidFill>
            <a:ln w="25400" cap="flat">
              <a:solidFill>
                <a:srgbClr val="7A7500"/>
              </a:solidFill>
              <a:prstDash val="solid"/>
              <a:round/>
              <a:headEnd type="none" w="med" len="med"/>
              <a:tailEnd type="none" w="med" len="med"/>
            </a:ln>
          </p:spPr>
          <p:txBody>
            <a:bodyPr lIns="0" tIns="0" rIns="0" bIns="0"/>
            <a:lstStyle/>
            <a:p>
              <a:endParaRPr lang="en-US"/>
            </a:p>
          </p:txBody>
        </p:sp>
        <p:sp>
          <p:nvSpPr>
            <p:cNvPr id="24592" name="Rectangle 10"/>
            <p:cNvSpPr>
              <a:spLocks/>
            </p:cNvSpPr>
            <p:nvPr/>
          </p:nvSpPr>
          <p:spPr bwMode="auto">
            <a:xfrm>
              <a:off x="-163" y="0"/>
              <a:ext cx="191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p>
              <a:pPr marL="27903"/>
              <a:r>
                <a:rPr lang="en-US" sz="2400" dirty="0">
                  <a:solidFill>
                    <a:srgbClr val="7A7500"/>
                  </a:solidFill>
                  <a:ea typeface="ＭＳ Ｐゴシック" charset="0"/>
                </a:rPr>
                <a:t>unique ID</a:t>
              </a:r>
            </a:p>
          </p:txBody>
        </p:sp>
      </p:grpSp>
      <p:grpSp>
        <p:nvGrpSpPr>
          <p:cNvPr id="24585" name="Group 14"/>
          <p:cNvGrpSpPr>
            <a:grpSpLocks/>
          </p:cNvGrpSpPr>
          <p:nvPr/>
        </p:nvGrpSpPr>
        <p:grpSpPr bwMode="auto">
          <a:xfrm>
            <a:off x="5813226" y="5572126"/>
            <a:ext cx="2777133" cy="1107281"/>
            <a:chOff x="0" y="0"/>
            <a:chExt cx="2488" cy="992"/>
          </a:xfrm>
        </p:grpSpPr>
        <p:sp>
          <p:nvSpPr>
            <p:cNvPr id="24589" name="AutoShape 12"/>
            <p:cNvSpPr>
              <a:spLocks/>
            </p:cNvSpPr>
            <p:nvPr/>
          </p:nvSpPr>
          <p:spPr bwMode="auto">
            <a:xfrm>
              <a:off x="0" y="0"/>
              <a:ext cx="2474" cy="992"/>
            </a:xfrm>
            <a:custGeom>
              <a:avLst/>
              <a:gdLst>
                <a:gd name="T0" fmla="*/ 4595 w 21600"/>
                <a:gd name="T1" fmla="*/ 0 h 21600"/>
                <a:gd name="T2" fmla="*/ 3313 w 21600"/>
                <a:gd name="T3" fmla="*/ 1657 h 21600"/>
                <a:gd name="T4" fmla="*/ 0 w 21600"/>
                <a:gd name="T5" fmla="*/ 3094 h 21600"/>
                <a:gd name="T6" fmla="*/ 3195 w 21600"/>
                <a:gd name="T7" fmla="*/ 4478 h 21600"/>
                <a:gd name="T8" fmla="*/ 3195 w 21600"/>
                <a:gd name="T9" fmla="*/ 18831 h 21600"/>
                <a:gd name="T10" fmla="*/ 4595 w 21600"/>
                <a:gd name="T11" fmla="*/ 21600 h 21600"/>
                <a:gd name="T12" fmla="*/ 20200 w 21600"/>
                <a:gd name="T13" fmla="*/ 21600 h 21600"/>
                <a:gd name="T14" fmla="*/ 21600 w 21600"/>
                <a:gd name="T15" fmla="*/ 18831 h 21600"/>
                <a:gd name="T16" fmla="*/ 21600 w 21600"/>
                <a:gd name="T17" fmla="*/ 2769 h 21600"/>
                <a:gd name="T18" fmla="*/ 20200 w 21600"/>
                <a:gd name="T19" fmla="*/ 0 h 21600"/>
                <a:gd name="T20" fmla="*/ 4595 w 21600"/>
                <a:gd name="T21" fmla="*/ 0 h 21600"/>
                <a:gd name="T22" fmla="*/ 4595 w 21600"/>
                <a:gd name="T23"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00" h="21600">
                  <a:moveTo>
                    <a:pt x="4595" y="0"/>
                  </a:moveTo>
                  <a:cubicBezTo>
                    <a:pt x="4022" y="0"/>
                    <a:pt x="3530" y="682"/>
                    <a:pt x="3313" y="1657"/>
                  </a:cubicBezTo>
                  <a:lnTo>
                    <a:pt x="0" y="3094"/>
                  </a:lnTo>
                  <a:lnTo>
                    <a:pt x="3195" y="4478"/>
                  </a:lnTo>
                  <a:lnTo>
                    <a:pt x="3195" y="18831"/>
                  </a:lnTo>
                  <a:cubicBezTo>
                    <a:pt x="3195" y="20360"/>
                    <a:pt x="3822" y="21600"/>
                    <a:pt x="4595" y="21600"/>
                  </a:cubicBezTo>
                  <a:lnTo>
                    <a:pt x="20200" y="21600"/>
                  </a:lnTo>
                  <a:cubicBezTo>
                    <a:pt x="20973" y="21600"/>
                    <a:pt x="21600" y="20360"/>
                    <a:pt x="21600" y="18831"/>
                  </a:cubicBezTo>
                  <a:lnTo>
                    <a:pt x="21600" y="2769"/>
                  </a:lnTo>
                  <a:cubicBezTo>
                    <a:pt x="21600" y="1240"/>
                    <a:pt x="20973" y="0"/>
                    <a:pt x="20200" y="0"/>
                  </a:cubicBezTo>
                  <a:lnTo>
                    <a:pt x="4595" y="0"/>
                  </a:lnTo>
                  <a:close/>
                  <a:moveTo>
                    <a:pt x="4595" y="0"/>
                  </a:moveTo>
                </a:path>
              </a:pathLst>
            </a:custGeom>
            <a:solidFill>
              <a:srgbClr val="A072FD"/>
            </a:solidFill>
            <a:ln w="25400" cap="flat">
              <a:solidFill>
                <a:srgbClr val="722CFD"/>
              </a:solidFill>
              <a:prstDash val="solid"/>
              <a:round/>
              <a:headEnd type="none" w="med" len="med"/>
              <a:tailEnd type="none" w="med" len="med"/>
            </a:ln>
          </p:spPr>
          <p:txBody>
            <a:bodyPr lIns="0" tIns="0" rIns="0" bIns="0"/>
            <a:lstStyle/>
            <a:p>
              <a:endParaRPr lang="en-US"/>
            </a:p>
          </p:txBody>
        </p:sp>
        <p:sp>
          <p:nvSpPr>
            <p:cNvPr id="24590" name="Rectangle 13"/>
            <p:cNvSpPr>
              <a:spLocks/>
            </p:cNvSpPr>
            <p:nvPr/>
          </p:nvSpPr>
          <p:spPr bwMode="auto">
            <a:xfrm>
              <a:off x="443" y="88"/>
              <a:ext cx="2045" cy="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p>
              <a:pPr marL="27903"/>
              <a:r>
                <a:rPr lang="en-US" sz="2000" b="1" dirty="0">
                  <a:solidFill>
                    <a:srgbClr val="290082"/>
                  </a:solidFill>
                  <a:ea typeface="ＭＳ Ｐゴシック" charset="0"/>
                </a:rPr>
                <a:t>Metadata</a:t>
              </a:r>
            </a:p>
            <a:p>
              <a:pPr marL="27903"/>
              <a:r>
                <a:rPr lang="en-US" sz="2000" dirty="0">
                  <a:solidFill>
                    <a:srgbClr val="290082"/>
                  </a:solidFill>
                  <a:ea typeface="ＭＳ Ｐゴシック" charset="0"/>
                </a:rPr>
                <a:t>identifier,</a:t>
              </a:r>
            </a:p>
            <a:p>
              <a:pPr marL="27903"/>
              <a:r>
                <a:rPr lang="en-US" sz="2000" dirty="0">
                  <a:solidFill>
                    <a:srgbClr val="290082"/>
                  </a:solidFill>
                  <a:ea typeface="ＭＳ Ｐゴシック" charset="0"/>
                </a:rPr>
                <a:t>expiration, </a:t>
              </a:r>
              <a:r>
                <a:rPr lang="en-US" sz="2000" dirty="0" err="1">
                  <a:solidFill>
                    <a:srgbClr val="290082"/>
                  </a:solidFill>
                  <a:ea typeface="ＭＳ Ｐゴシック" charset="0"/>
                </a:rPr>
                <a:t>etc</a:t>
              </a:r>
              <a:endParaRPr lang="en-US" sz="2000" dirty="0">
                <a:solidFill>
                  <a:srgbClr val="290082"/>
                </a:solidFill>
                <a:ea typeface="ＭＳ Ｐゴシック" charset="0"/>
              </a:endParaRPr>
            </a:p>
          </p:txBody>
        </p:sp>
      </p:grpSp>
      <p:grpSp>
        <p:nvGrpSpPr>
          <p:cNvPr id="24586" name="Group 17"/>
          <p:cNvGrpSpPr>
            <a:grpSpLocks/>
          </p:cNvGrpSpPr>
          <p:nvPr/>
        </p:nvGrpSpPr>
        <p:grpSpPr bwMode="auto">
          <a:xfrm>
            <a:off x="3276081" y="4039564"/>
            <a:ext cx="5448225" cy="1548185"/>
            <a:chOff x="0" y="-105"/>
            <a:chExt cx="4880" cy="1387"/>
          </a:xfrm>
        </p:grpSpPr>
        <p:sp>
          <p:nvSpPr>
            <p:cNvPr id="24587" name="AutoShape 15"/>
            <p:cNvSpPr>
              <a:spLocks/>
            </p:cNvSpPr>
            <p:nvPr/>
          </p:nvSpPr>
          <p:spPr bwMode="auto">
            <a:xfrm>
              <a:off x="0" y="-105"/>
              <a:ext cx="4880" cy="1156"/>
            </a:xfrm>
            <a:custGeom>
              <a:avLst/>
              <a:gdLst>
                <a:gd name="T0" fmla="*/ 1479 w 21600"/>
                <a:gd name="T1" fmla="*/ 0 h 21600"/>
                <a:gd name="T2" fmla="*/ 1108 w 21600"/>
                <a:gd name="T3" fmla="*/ 7078 h 21600"/>
                <a:gd name="T4" fmla="*/ 746 w 21600"/>
                <a:gd name="T5" fmla="*/ 7078 h 21600"/>
                <a:gd name="T6" fmla="*/ 0 w 21600"/>
                <a:gd name="T7" fmla="*/ 12663 h 21600"/>
                <a:gd name="T8" fmla="*/ 0 w 21600"/>
                <a:gd name="T9" fmla="*/ 16015 h 21600"/>
                <a:gd name="T10" fmla="*/ 746 w 21600"/>
                <a:gd name="T11" fmla="*/ 21600 h 21600"/>
                <a:gd name="T12" fmla="*/ 20854 w 21600"/>
                <a:gd name="T13" fmla="*/ 21600 h 21600"/>
                <a:gd name="T14" fmla="*/ 21600 w 21600"/>
                <a:gd name="T15" fmla="*/ 16015 h 21600"/>
                <a:gd name="T16" fmla="*/ 21600 w 21600"/>
                <a:gd name="T17" fmla="*/ 12663 h 21600"/>
                <a:gd name="T18" fmla="*/ 20854 w 21600"/>
                <a:gd name="T19" fmla="*/ 7078 h 21600"/>
                <a:gd name="T20" fmla="*/ 1852 w 21600"/>
                <a:gd name="T21" fmla="*/ 7078 h 21600"/>
                <a:gd name="T22" fmla="*/ 1479 w 21600"/>
                <a:gd name="T23" fmla="*/ 0 h 21600"/>
                <a:gd name="T24" fmla="*/ 1479 w 21600"/>
                <a:gd name="T25"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00" h="21600">
                  <a:moveTo>
                    <a:pt x="1479" y="0"/>
                  </a:moveTo>
                  <a:lnTo>
                    <a:pt x="1108" y="7078"/>
                  </a:lnTo>
                  <a:lnTo>
                    <a:pt x="746" y="7078"/>
                  </a:lnTo>
                  <a:cubicBezTo>
                    <a:pt x="334" y="7078"/>
                    <a:pt x="0" y="9579"/>
                    <a:pt x="0" y="12663"/>
                  </a:cubicBezTo>
                  <a:lnTo>
                    <a:pt x="0" y="16015"/>
                  </a:lnTo>
                  <a:cubicBezTo>
                    <a:pt x="0" y="19099"/>
                    <a:pt x="334" y="21600"/>
                    <a:pt x="746" y="21600"/>
                  </a:cubicBezTo>
                  <a:lnTo>
                    <a:pt x="20854" y="21600"/>
                  </a:lnTo>
                  <a:cubicBezTo>
                    <a:pt x="21266" y="21600"/>
                    <a:pt x="21600" y="19099"/>
                    <a:pt x="21600" y="16015"/>
                  </a:cubicBezTo>
                  <a:lnTo>
                    <a:pt x="21600" y="12663"/>
                  </a:lnTo>
                  <a:cubicBezTo>
                    <a:pt x="21600" y="9579"/>
                    <a:pt x="21266" y="7078"/>
                    <a:pt x="20854" y="7078"/>
                  </a:cubicBezTo>
                  <a:lnTo>
                    <a:pt x="1852" y="7078"/>
                  </a:lnTo>
                  <a:lnTo>
                    <a:pt x="1479" y="0"/>
                  </a:lnTo>
                  <a:close/>
                  <a:moveTo>
                    <a:pt x="1479" y="0"/>
                  </a:moveTo>
                </a:path>
              </a:pathLst>
            </a:custGeom>
            <a:solidFill>
              <a:srgbClr val="FFFCAB"/>
            </a:solidFill>
            <a:ln w="25400" cap="flat">
              <a:solidFill>
                <a:srgbClr val="7A7500"/>
              </a:solidFill>
              <a:prstDash val="solid"/>
              <a:round/>
              <a:headEnd type="none" w="med" len="med"/>
              <a:tailEnd type="none" w="med" len="med"/>
            </a:ln>
          </p:spPr>
          <p:txBody>
            <a:bodyPr lIns="0" tIns="0" rIns="0" bIns="0"/>
            <a:lstStyle/>
            <a:p>
              <a:endParaRPr lang="en-US"/>
            </a:p>
          </p:txBody>
        </p:sp>
        <p:sp>
          <p:nvSpPr>
            <p:cNvPr id="24588" name="Rectangle 16"/>
            <p:cNvSpPr>
              <a:spLocks/>
            </p:cNvSpPr>
            <p:nvPr/>
          </p:nvSpPr>
          <p:spPr bwMode="auto">
            <a:xfrm>
              <a:off x="137" y="91"/>
              <a:ext cx="4588" cy="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p>
              <a:pPr marL="27903"/>
              <a:r>
                <a:rPr lang="ja-JP" altLang="en-US" sz="2400" dirty="0">
                  <a:solidFill>
                    <a:srgbClr val="7A7500"/>
                  </a:solidFill>
                  <a:latin typeface="Arial" charset="0"/>
                  <a:ea typeface="ＭＳ Ｐゴシック" charset="0"/>
                  <a:sym typeface="Arial" charset="0"/>
                </a:rPr>
                <a:t>“</a:t>
              </a:r>
              <a:r>
                <a:rPr lang="en-US" altLang="ja-JP" sz="2400" dirty="0">
                  <a:solidFill>
                    <a:srgbClr val="7A7500"/>
                  </a:solidFill>
                  <a:ea typeface="Gill Sans" charset="0"/>
                  <a:cs typeface="Gill Sans" charset="0"/>
                </a:rPr>
                <a:t>vintage</a:t>
              </a:r>
              <a:r>
                <a:rPr lang="ja-JP" altLang="en-US" sz="2400" dirty="0">
                  <a:solidFill>
                    <a:srgbClr val="7A7500"/>
                  </a:solidFill>
                  <a:latin typeface="Arial" charset="0"/>
                  <a:ea typeface="ＭＳ Ｐゴシック" charset="0"/>
                  <a:sym typeface="Arial" charset="0"/>
                </a:rPr>
                <a:t>”</a:t>
              </a:r>
              <a:r>
                <a:rPr lang="en-US" altLang="ja-JP" sz="2400" dirty="0">
                  <a:solidFill>
                    <a:srgbClr val="7A7500"/>
                  </a:solidFill>
                  <a:ea typeface="Gill Sans" charset="0"/>
                  <a:cs typeface="Gill Sans" charset="0"/>
                </a:rPr>
                <a:t> date format from an SQL dump &gt;_&lt;</a:t>
              </a:r>
              <a:endParaRPr lang="en-US" sz="2400" dirty="0">
                <a:solidFill>
                  <a:srgbClr val="7A7500"/>
                </a:solidFill>
                <a:ea typeface="Gill Sans" charset="0"/>
                <a:cs typeface="Gill Sans" charset="0"/>
              </a:endParaRPr>
            </a:p>
          </p:txBody>
        </p:sp>
      </p:grpSp>
    </p:spTree>
    <p:extLst>
      <p:ext uri="{BB962C8B-B14F-4D97-AF65-F5344CB8AC3E}">
        <p14:creationId xmlns:p14="http://schemas.microsoft.com/office/powerpoint/2010/main" val="27198185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Handling New Requirements</a:t>
            </a:r>
            <a:endParaRPr lang="en-US" dirty="0"/>
          </a:p>
        </p:txBody>
      </p:sp>
    </p:spTree>
    <p:extLst>
      <p:ext uri="{BB962C8B-B14F-4D97-AF65-F5344CB8AC3E}">
        <p14:creationId xmlns:p14="http://schemas.microsoft.com/office/powerpoint/2010/main" val="4010533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ever…</a:t>
            </a:r>
            <a:endParaRPr lang="en-US" dirty="0"/>
          </a:p>
        </p:txBody>
      </p:sp>
      <p:sp>
        <p:nvSpPr>
          <p:cNvPr id="3" name="Text Placeholder 2"/>
          <p:cNvSpPr>
            <a:spLocks noGrp="1"/>
          </p:cNvSpPr>
          <p:nvPr>
            <p:ph idx="1"/>
          </p:nvPr>
        </p:nvSpPr>
        <p:spPr/>
        <p:txBody>
          <a:bodyPr/>
          <a:lstStyle/>
          <a:p>
            <a:r>
              <a:rPr lang="en-US" dirty="0" smtClean="0"/>
              <a:t>Needed to update your schema in a large database?</a:t>
            </a:r>
          </a:p>
          <a:p>
            <a:pPr lvl="1"/>
            <a:r>
              <a:rPr lang="en-US" dirty="0" smtClean="0"/>
              <a:t>It can quite literally take months.</a:t>
            </a:r>
          </a:p>
          <a:p>
            <a:r>
              <a:rPr lang="en-US" dirty="0" smtClean="0"/>
              <a:t>Needed to go re-visit the data model with the team because requirements changed?</a:t>
            </a:r>
          </a:p>
          <a:p>
            <a:pPr lvl="1"/>
            <a:r>
              <a:rPr lang="en-US" dirty="0" smtClean="0"/>
              <a:t>Happens frequently, and can frequently end up using a separate database, then a challenge to keep data linked.</a:t>
            </a:r>
          </a:p>
          <a:p>
            <a:pPr lvl="1"/>
            <a:r>
              <a:rPr lang="en-US" dirty="0" smtClean="0"/>
              <a:t>Things like Rails migrations are awesome ways to address this problem,</a:t>
            </a:r>
            <a:r>
              <a:rPr lang="en-US" dirty="0"/>
              <a:t> </a:t>
            </a:r>
            <a:r>
              <a:rPr lang="en-US" dirty="0" smtClean="0"/>
              <a:t>but it’s better to not need to do it at all.</a:t>
            </a:r>
            <a:endParaRPr lang="en-US" dirty="0"/>
          </a:p>
        </p:txBody>
      </p:sp>
    </p:spTree>
    <p:extLst>
      <p:ext uri="{BB962C8B-B14F-4D97-AF65-F5344CB8AC3E}">
        <p14:creationId xmlns:p14="http://schemas.microsoft.com/office/powerpoint/2010/main" val="387826685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Beer sample database</a:t>
            </a:r>
            <a:endParaRPr lang="en-US" dirty="0"/>
          </a:p>
        </p:txBody>
      </p:sp>
      <p:sp>
        <p:nvSpPr>
          <p:cNvPr id="2" name="Text Placeholder 1"/>
          <p:cNvSpPr>
            <a:spLocks noGrp="1"/>
          </p:cNvSpPr>
          <p:nvPr>
            <p:ph idx="1"/>
          </p:nvPr>
        </p:nvSpPr>
        <p:spPr/>
        <p:txBody>
          <a:bodyPr>
            <a:normAutofit fontScale="92500" lnSpcReduction="20000"/>
          </a:bodyPr>
          <a:lstStyle/>
          <a:p>
            <a:r>
              <a:rPr lang="en-US" dirty="0" smtClean="0"/>
              <a:t>The beer database is based on this kind of flexible schema</a:t>
            </a:r>
          </a:p>
          <a:p>
            <a:pPr lvl="1"/>
            <a:r>
              <a:rPr lang="en-US" dirty="0" smtClean="0"/>
              <a:t>Not all beers have all attributes and some may have unique attributes</a:t>
            </a:r>
          </a:p>
          <a:p>
            <a:pPr lvl="1"/>
            <a:r>
              <a:rPr lang="en-US" dirty="0" smtClean="0"/>
              <a:t>Still, there tends to be a common schema, since they came from the same application</a:t>
            </a:r>
          </a:p>
          <a:p>
            <a:r>
              <a:rPr lang="en-US" dirty="0" smtClean="0"/>
              <a:t>Different document types</a:t>
            </a:r>
          </a:p>
          <a:p>
            <a:pPr lvl="1"/>
            <a:r>
              <a:rPr lang="en-US" dirty="0" smtClean="0"/>
              <a:t>While all are JSON, there do tend to be different entity types represented in our set of JSON.  Common approach is to add an attribute to define type, such as “type”: “beer”.</a:t>
            </a:r>
          </a:p>
          <a:p>
            <a:pPr lvl="2"/>
            <a:r>
              <a:rPr lang="en-US" dirty="0" smtClean="0"/>
              <a:t>Breweries and Beers</a:t>
            </a:r>
          </a:p>
          <a:p>
            <a:r>
              <a:rPr lang="en-US" dirty="0" smtClean="0"/>
              <a:t>Document relationships</a:t>
            </a:r>
          </a:p>
          <a:p>
            <a:pPr lvl="1"/>
            <a:r>
              <a:rPr lang="en-US" dirty="0" smtClean="0"/>
              <a:t>While it’s not a relational database, there are relationships: Beers, Breweries, Locations and others yet to be added.</a:t>
            </a:r>
          </a:p>
          <a:p>
            <a:pPr lvl="2"/>
            <a:r>
              <a:rPr lang="en-US" dirty="0" smtClean="0"/>
              <a:t>Constraints are enforced in most real world applications at the app level, not the database level.</a:t>
            </a:r>
          </a:p>
        </p:txBody>
      </p:sp>
    </p:spTree>
    <p:extLst>
      <p:ext uri="{BB962C8B-B14F-4D97-AF65-F5344CB8AC3E}">
        <p14:creationId xmlns:p14="http://schemas.microsoft.com/office/powerpoint/2010/main" val="209097759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Grp="1" noChangeArrowheads="1"/>
          </p:cNvSpPr>
          <p:nvPr>
            <p:ph type="title"/>
          </p:nvPr>
        </p:nvSpPr>
        <p:spPr/>
        <p:txBody>
          <a:bodyPr lIns="38096" tIns="38096" rIns="38096" bIns="38096"/>
          <a:lstStyle/>
          <a:p>
            <a:pPr eaLnBrk="1" hangingPunct="1">
              <a:defRPr/>
            </a:pPr>
            <a:r>
              <a:rPr lang="en-US" sz="3200" dirty="0" smtClean="0"/>
              <a:t>Let</a:t>
            </a:r>
            <a:r>
              <a:rPr lang="en-US" sz="3200" dirty="0" smtClean="0">
                <a:latin typeface="Arial"/>
              </a:rPr>
              <a:t>’</a:t>
            </a:r>
            <a:r>
              <a:rPr lang="en-US" sz="3200" dirty="0" smtClean="0"/>
              <a:t>s </a:t>
            </a:r>
            <a:r>
              <a:rPr lang="en-US" sz="3200" dirty="0"/>
              <a:t>Add Comments and Ratings to the Beer</a:t>
            </a:r>
          </a:p>
        </p:txBody>
      </p:sp>
      <p:sp>
        <p:nvSpPr>
          <p:cNvPr id="33797" name="Rectangle 4"/>
          <p:cNvSpPr>
            <a:spLocks/>
          </p:cNvSpPr>
          <p:nvPr/>
        </p:nvSpPr>
        <p:spPr bwMode="auto">
          <a:xfrm>
            <a:off x="507877" y="1106166"/>
            <a:ext cx="8099227" cy="262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096" tIns="38096" rIns="38096" bIns="38096"/>
          <a:lstStyle/>
          <a:p>
            <a:pPr marL="304700" indent="-304700">
              <a:spcBef>
                <a:spcPts val="466"/>
              </a:spcBef>
              <a:buClr>
                <a:srgbClr val="000000"/>
              </a:buClr>
              <a:buSzPct val="100000"/>
              <a:buFont typeface="Calibri" charset="0"/>
              <a:buChar char="•"/>
            </a:pPr>
            <a:r>
              <a:rPr lang="en-US" sz="2500" dirty="0">
                <a:latin typeface="Calibri Bold" charset="0"/>
                <a:ea typeface="ＭＳ Ｐゴシック" charset="0"/>
                <a:sym typeface="Calibri Bold" charset="0"/>
              </a:rPr>
              <a:t>Challenge </a:t>
            </a:r>
            <a:r>
              <a:rPr lang="en-US" sz="2500" dirty="0">
                <a:latin typeface="Calibri" charset="0"/>
                <a:ea typeface="ＭＳ Ｐゴシック" charset="0"/>
                <a:sym typeface="Calibri" charset="0"/>
              </a:rPr>
              <a:t>linking items together</a:t>
            </a:r>
          </a:p>
          <a:p>
            <a:pPr marL="304700" indent="-304700">
              <a:spcBef>
                <a:spcPts val="466"/>
              </a:spcBef>
              <a:buClr>
                <a:srgbClr val="000000"/>
              </a:buClr>
              <a:buSzPct val="100000"/>
              <a:buFont typeface="Calibri" charset="0"/>
              <a:buChar char="•"/>
            </a:pPr>
            <a:r>
              <a:rPr lang="en-US" sz="2500" dirty="0">
                <a:latin typeface="Calibri" charset="0"/>
                <a:ea typeface="ＭＳ Ｐゴシック" charset="0"/>
                <a:sym typeface="Calibri" charset="0"/>
              </a:rPr>
              <a:t>Whether to grow an existing item or store independent documents</a:t>
            </a:r>
          </a:p>
          <a:p>
            <a:pPr marL="304700" indent="-304700">
              <a:spcBef>
                <a:spcPts val="466"/>
              </a:spcBef>
              <a:buClr>
                <a:srgbClr val="000000"/>
              </a:buClr>
              <a:buSzPct val="100000"/>
              <a:buFont typeface="Calibri" charset="0"/>
              <a:buChar char="•"/>
            </a:pPr>
            <a:r>
              <a:rPr lang="en-US" sz="2500" dirty="0">
                <a:latin typeface="Calibri" charset="0"/>
                <a:ea typeface="ＭＳ Ｐゴシック" charset="0"/>
                <a:sym typeface="Calibri" charset="0"/>
              </a:rPr>
              <a:t>No </a:t>
            </a:r>
            <a:r>
              <a:rPr lang="en-US" sz="2500" dirty="0" err="1">
                <a:latin typeface="Calibri" charset="0"/>
                <a:ea typeface="ＭＳ Ｐゴシック" charset="0"/>
                <a:sym typeface="Calibri" charset="0"/>
              </a:rPr>
              <a:t>transactionality</a:t>
            </a:r>
            <a:r>
              <a:rPr lang="en-US" sz="2500" dirty="0">
                <a:latin typeface="Calibri" charset="0"/>
                <a:ea typeface="ＭＳ Ｐゴシック" charset="0"/>
                <a:sym typeface="Calibri" charset="0"/>
              </a:rPr>
              <a:t> between documents!</a:t>
            </a:r>
          </a:p>
        </p:txBody>
      </p:sp>
      <p:grpSp>
        <p:nvGrpSpPr>
          <p:cNvPr id="33799" name="Group 8"/>
          <p:cNvGrpSpPr>
            <a:grpSpLocks/>
          </p:cNvGrpSpPr>
          <p:nvPr/>
        </p:nvGrpSpPr>
        <p:grpSpPr bwMode="auto">
          <a:xfrm>
            <a:off x="5438180" y="3366493"/>
            <a:ext cx="2980287" cy="759023"/>
            <a:chOff x="0" y="0"/>
            <a:chExt cx="2670" cy="680"/>
          </a:xfrm>
        </p:grpSpPr>
        <p:sp>
          <p:nvSpPr>
            <p:cNvPr id="33807" name="AutoShape 6"/>
            <p:cNvSpPr>
              <a:spLocks/>
            </p:cNvSpPr>
            <p:nvPr/>
          </p:nvSpPr>
          <p:spPr bwMode="auto">
            <a:xfrm>
              <a:off x="0" y="0"/>
              <a:ext cx="2474" cy="680"/>
            </a:xfrm>
            <a:custGeom>
              <a:avLst/>
              <a:gdLst>
                <a:gd name="T0" fmla="*/ 4595 w 21600"/>
                <a:gd name="T1" fmla="*/ 0 h 21600"/>
                <a:gd name="T2" fmla="*/ 3313 w 21600"/>
                <a:gd name="T3" fmla="*/ 1657 h 21600"/>
                <a:gd name="T4" fmla="*/ 0 w 21600"/>
                <a:gd name="T5" fmla="*/ 3094 h 21600"/>
                <a:gd name="T6" fmla="*/ 3195 w 21600"/>
                <a:gd name="T7" fmla="*/ 4478 h 21600"/>
                <a:gd name="T8" fmla="*/ 3195 w 21600"/>
                <a:gd name="T9" fmla="*/ 18831 h 21600"/>
                <a:gd name="T10" fmla="*/ 4595 w 21600"/>
                <a:gd name="T11" fmla="*/ 21600 h 21600"/>
                <a:gd name="T12" fmla="*/ 20200 w 21600"/>
                <a:gd name="T13" fmla="*/ 21600 h 21600"/>
                <a:gd name="T14" fmla="*/ 21600 w 21600"/>
                <a:gd name="T15" fmla="*/ 18831 h 21600"/>
                <a:gd name="T16" fmla="*/ 21600 w 21600"/>
                <a:gd name="T17" fmla="*/ 2769 h 21600"/>
                <a:gd name="T18" fmla="*/ 20200 w 21600"/>
                <a:gd name="T19" fmla="*/ 0 h 21600"/>
                <a:gd name="T20" fmla="*/ 4595 w 21600"/>
                <a:gd name="T21" fmla="*/ 0 h 21600"/>
                <a:gd name="T22" fmla="*/ 4595 w 21600"/>
                <a:gd name="T23"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00" h="21600">
                  <a:moveTo>
                    <a:pt x="4595" y="0"/>
                  </a:moveTo>
                  <a:cubicBezTo>
                    <a:pt x="4022" y="0"/>
                    <a:pt x="3530" y="682"/>
                    <a:pt x="3313" y="1657"/>
                  </a:cubicBezTo>
                  <a:lnTo>
                    <a:pt x="0" y="3094"/>
                  </a:lnTo>
                  <a:lnTo>
                    <a:pt x="3195" y="4478"/>
                  </a:lnTo>
                  <a:lnTo>
                    <a:pt x="3195" y="18831"/>
                  </a:lnTo>
                  <a:cubicBezTo>
                    <a:pt x="3195" y="20360"/>
                    <a:pt x="3822" y="21600"/>
                    <a:pt x="4595" y="21600"/>
                  </a:cubicBezTo>
                  <a:lnTo>
                    <a:pt x="20200" y="21600"/>
                  </a:lnTo>
                  <a:cubicBezTo>
                    <a:pt x="20973" y="21600"/>
                    <a:pt x="21600" y="20360"/>
                    <a:pt x="21600" y="18831"/>
                  </a:cubicBezTo>
                  <a:lnTo>
                    <a:pt x="21600" y="2769"/>
                  </a:lnTo>
                  <a:cubicBezTo>
                    <a:pt x="21600" y="1240"/>
                    <a:pt x="20973" y="0"/>
                    <a:pt x="20200" y="0"/>
                  </a:cubicBezTo>
                  <a:lnTo>
                    <a:pt x="4595" y="0"/>
                  </a:lnTo>
                  <a:close/>
                  <a:moveTo>
                    <a:pt x="4595" y="0"/>
                  </a:moveTo>
                </a:path>
              </a:pathLst>
            </a:custGeom>
            <a:solidFill>
              <a:schemeClr val="accent1"/>
            </a:solidFill>
            <a:ln w="25400" cap="flat">
              <a:solidFill>
                <a:srgbClr val="2B4714"/>
              </a:solidFill>
              <a:prstDash val="solid"/>
              <a:round/>
              <a:headEnd type="none" w="med" len="med"/>
              <a:tailEnd type="none" w="med" len="med"/>
            </a:ln>
          </p:spPr>
          <p:txBody>
            <a:bodyPr lIns="0" tIns="0" rIns="0" bIns="0"/>
            <a:lstStyle/>
            <a:p>
              <a:endParaRPr lang="en-US"/>
            </a:p>
          </p:txBody>
        </p:sp>
        <p:sp>
          <p:nvSpPr>
            <p:cNvPr id="33808" name="Rectangle 7"/>
            <p:cNvSpPr>
              <a:spLocks/>
            </p:cNvSpPr>
            <p:nvPr/>
          </p:nvSpPr>
          <p:spPr bwMode="auto">
            <a:xfrm>
              <a:off x="539" y="60"/>
              <a:ext cx="2131"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p>
              <a:pPr marL="27903"/>
              <a:r>
                <a:rPr lang="en-US" sz="2400" b="1" dirty="0">
                  <a:solidFill>
                    <a:srgbClr val="FFFFFF"/>
                  </a:solidFill>
                  <a:ea typeface="ＭＳ Ｐゴシック" charset="0"/>
                </a:rPr>
                <a:t>I give that a 5!</a:t>
              </a:r>
            </a:p>
          </p:txBody>
        </p:sp>
      </p:grpSp>
      <p:sp>
        <p:nvSpPr>
          <p:cNvPr id="33800" name="AutoShape 9"/>
          <p:cNvSpPr>
            <a:spLocks/>
          </p:cNvSpPr>
          <p:nvPr/>
        </p:nvSpPr>
        <p:spPr bwMode="auto">
          <a:xfrm>
            <a:off x="258962" y="3098602"/>
            <a:ext cx="5411391" cy="3589734"/>
          </a:xfrm>
          <a:prstGeom prst="roundRect">
            <a:avLst>
              <a:gd name="adj" fmla="val 3727"/>
            </a:avLst>
          </a:prstGeom>
          <a:solidFill>
            <a:schemeClr val="accent1">
              <a:alpha val="29803"/>
            </a:schemeClr>
          </a:solidFill>
          <a:ln w="76200">
            <a:solidFill>
              <a:srgbClr val="558E28">
                <a:alpha val="29803"/>
              </a:srgbClr>
            </a:solidFill>
            <a:round/>
            <a:headEnd/>
            <a:tailEnd/>
          </a:ln>
        </p:spPr>
        <p:txBody>
          <a:bodyPr lIns="0" tIns="0" rIns="0" bIns="0"/>
          <a:lstStyle/>
          <a:p>
            <a:endParaRPr lang="en-US"/>
          </a:p>
        </p:txBody>
      </p:sp>
      <p:grpSp>
        <p:nvGrpSpPr>
          <p:cNvPr id="33801" name="Group 12"/>
          <p:cNvGrpSpPr>
            <a:grpSpLocks/>
          </p:cNvGrpSpPr>
          <p:nvPr/>
        </p:nvGrpSpPr>
        <p:grpSpPr bwMode="auto">
          <a:xfrm>
            <a:off x="1759149" y="2982517"/>
            <a:ext cx="2250281" cy="734467"/>
            <a:chOff x="0" y="0"/>
            <a:chExt cx="2016" cy="658"/>
          </a:xfrm>
        </p:grpSpPr>
        <p:sp>
          <p:nvSpPr>
            <p:cNvPr id="33805" name="AutoShape 10"/>
            <p:cNvSpPr>
              <a:spLocks/>
            </p:cNvSpPr>
            <p:nvPr/>
          </p:nvSpPr>
          <p:spPr bwMode="auto">
            <a:xfrm>
              <a:off x="0" y="0"/>
              <a:ext cx="2016" cy="658"/>
            </a:xfrm>
            <a:custGeom>
              <a:avLst/>
              <a:gdLst>
                <a:gd name="T0" fmla="*/ 1714 w 21600"/>
                <a:gd name="T1" fmla="*/ 0 h 21600"/>
                <a:gd name="T2" fmla="*/ 0 w 21600"/>
                <a:gd name="T3" fmla="*/ 5246 h 21600"/>
                <a:gd name="T4" fmla="*/ 0 w 21600"/>
                <a:gd name="T5" fmla="*/ 8394 h 21600"/>
                <a:gd name="T6" fmla="*/ 1714 w 21600"/>
                <a:gd name="T7" fmla="*/ 13640 h 21600"/>
                <a:gd name="T8" fmla="*/ 1771 w 21600"/>
                <a:gd name="T9" fmla="*/ 13640 h 21600"/>
                <a:gd name="T10" fmla="*/ 2628 w 21600"/>
                <a:gd name="T11" fmla="*/ 21600 h 21600"/>
                <a:gd name="T12" fmla="*/ 3485 w 21600"/>
                <a:gd name="T13" fmla="*/ 13640 h 21600"/>
                <a:gd name="T14" fmla="*/ 19886 w 21600"/>
                <a:gd name="T15" fmla="*/ 13640 h 21600"/>
                <a:gd name="T16" fmla="*/ 21600 w 21600"/>
                <a:gd name="T17" fmla="*/ 8394 h 21600"/>
                <a:gd name="T18" fmla="*/ 21600 w 21600"/>
                <a:gd name="T19" fmla="*/ 5246 h 21600"/>
                <a:gd name="T20" fmla="*/ 19886 w 21600"/>
                <a:gd name="T21" fmla="*/ 0 h 21600"/>
                <a:gd name="T22" fmla="*/ 1714 w 21600"/>
                <a:gd name="T23" fmla="*/ 0 h 21600"/>
                <a:gd name="T24" fmla="*/ 1714 w 21600"/>
                <a:gd name="T25"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00" h="21600">
                  <a:moveTo>
                    <a:pt x="1714" y="0"/>
                  </a:moveTo>
                  <a:cubicBezTo>
                    <a:pt x="768" y="0"/>
                    <a:pt x="0" y="2349"/>
                    <a:pt x="0" y="5246"/>
                  </a:cubicBezTo>
                  <a:lnTo>
                    <a:pt x="0" y="8394"/>
                  </a:lnTo>
                  <a:cubicBezTo>
                    <a:pt x="0" y="11292"/>
                    <a:pt x="768" y="13640"/>
                    <a:pt x="1714" y="13640"/>
                  </a:cubicBezTo>
                  <a:lnTo>
                    <a:pt x="1771" y="13640"/>
                  </a:lnTo>
                  <a:lnTo>
                    <a:pt x="2628" y="21600"/>
                  </a:lnTo>
                  <a:lnTo>
                    <a:pt x="3485" y="13640"/>
                  </a:lnTo>
                  <a:lnTo>
                    <a:pt x="19886" y="13640"/>
                  </a:lnTo>
                  <a:cubicBezTo>
                    <a:pt x="20832" y="13640"/>
                    <a:pt x="21600" y="11292"/>
                    <a:pt x="21600" y="8394"/>
                  </a:cubicBezTo>
                  <a:lnTo>
                    <a:pt x="21600" y="5246"/>
                  </a:lnTo>
                  <a:cubicBezTo>
                    <a:pt x="21600" y="2349"/>
                    <a:pt x="20832" y="0"/>
                    <a:pt x="19886" y="0"/>
                  </a:cubicBezTo>
                  <a:lnTo>
                    <a:pt x="1714" y="0"/>
                  </a:lnTo>
                  <a:close/>
                  <a:moveTo>
                    <a:pt x="1714" y="0"/>
                  </a:moveTo>
                </a:path>
              </a:pathLst>
            </a:custGeom>
            <a:solidFill>
              <a:srgbClr val="FFFCAB"/>
            </a:solidFill>
            <a:ln w="25400" cap="flat">
              <a:solidFill>
                <a:srgbClr val="7A7500"/>
              </a:solidFill>
              <a:prstDash val="solid"/>
              <a:round/>
              <a:headEnd type="none" w="med" len="med"/>
              <a:tailEnd type="none" w="med" len="med"/>
            </a:ln>
          </p:spPr>
          <p:txBody>
            <a:bodyPr lIns="0" tIns="0" rIns="0" bIns="0"/>
            <a:lstStyle/>
            <a:p>
              <a:endParaRPr lang="en-US"/>
            </a:p>
          </p:txBody>
        </p:sp>
        <p:sp>
          <p:nvSpPr>
            <p:cNvPr id="33806" name="Rectangle 11"/>
            <p:cNvSpPr>
              <a:spLocks/>
            </p:cNvSpPr>
            <p:nvPr/>
          </p:nvSpPr>
          <p:spPr bwMode="auto">
            <a:xfrm>
              <a:off x="0" y="52"/>
              <a:ext cx="2016"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p>
              <a:pPr marL="27903"/>
              <a:r>
                <a:rPr lang="en-US" sz="2400" dirty="0" smtClean="0">
                  <a:solidFill>
                    <a:srgbClr val="7A7500"/>
                  </a:solidFill>
                  <a:ea typeface="ＭＳ Ｐゴシック" charset="0"/>
                </a:rPr>
                <a:t> good </a:t>
              </a:r>
              <a:r>
                <a:rPr lang="en-US" sz="2400" dirty="0">
                  <a:solidFill>
                    <a:srgbClr val="7A7500"/>
                  </a:solidFill>
                  <a:ea typeface="ＭＳ Ｐゴシック" charset="0"/>
                </a:rPr>
                <a:t>w/ burgers</a:t>
              </a:r>
            </a:p>
          </p:txBody>
        </p:sp>
      </p:grpSp>
      <p:grpSp>
        <p:nvGrpSpPr>
          <p:cNvPr id="33802" name="Group 15"/>
          <p:cNvGrpSpPr>
            <a:grpSpLocks/>
          </p:cNvGrpSpPr>
          <p:nvPr/>
        </p:nvGrpSpPr>
        <p:grpSpPr bwMode="auto">
          <a:xfrm>
            <a:off x="5565429" y="4357689"/>
            <a:ext cx="2125128" cy="1202090"/>
            <a:chOff x="0" y="0"/>
            <a:chExt cx="2432" cy="1248"/>
          </a:xfrm>
        </p:grpSpPr>
        <p:sp>
          <p:nvSpPr>
            <p:cNvPr id="33803" name="AutoShape 13"/>
            <p:cNvSpPr>
              <a:spLocks/>
            </p:cNvSpPr>
            <p:nvPr/>
          </p:nvSpPr>
          <p:spPr bwMode="auto">
            <a:xfrm>
              <a:off x="0" y="0"/>
              <a:ext cx="2303" cy="1248"/>
            </a:xfrm>
            <a:custGeom>
              <a:avLst/>
              <a:gdLst>
                <a:gd name="T0" fmla="*/ 4595 w 21600"/>
                <a:gd name="T1" fmla="*/ 0 h 21600"/>
                <a:gd name="T2" fmla="*/ 3313 w 21600"/>
                <a:gd name="T3" fmla="*/ 1657 h 21600"/>
                <a:gd name="T4" fmla="*/ 0 w 21600"/>
                <a:gd name="T5" fmla="*/ 3094 h 21600"/>
                <a:gd name="T6" fmla="*/ 3195 w 21600"/>
                <a:gd name="T7" fmla="*/ 4478 h 21600"/>
                <a:gd name="T8" fmla="*/ 3195 w 21600"/>
                <a:gd name="T9" fmla="*/ 18831 h 21600"/>
                <a:gd name="T10" fmla="*/ 4595 w 21600"/>
                <a:gd name="T11" fmla="*/ 21600 h 21600"/>
                <a:gd name="T12" fmla="*/ 20200 w 21600"/>
                <a:gd name="T13" fmla="*/ 21600 h 21600"/>
                <a:gd name="T14" fmla="*/ 21600 w 21600"/>
                <a:gd name="T15" fmla="*/ 18831 h 21600"/>
                <a:gd name="T16" fmla="*/ 21600 w 21600"/>
                <a:gd name="T17" fmla="*/ 2769 h 21600"/>
                <a:gd name="T18" fmla="*/ 20200 w 21600"/>
                <a:gd name="T19" fmla="*/ 0 h 21600"/>
                <a:gd name="T20" fmla="*/ 4595 w 21600"/>
                <a:gd name="T21" fmla="*/ 0 h 21600"/>
                <a:gd name="T22" fmla="*/ 4595 w 21600"/>
                <a:gd name="T23"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00" h="21600">
                  <a:moveTo>
                    <a:pt x="4595" y="0"/>
                  </a:moveTo>
                  <a:cubicBezTo>
                    <a:pt x="4022" y="0"/>
                    <a:pt x="3530" y="682"/>
                    <a:pt x="3313" y="1657"/>
                  </a:cubicBezTo>
                  <a:lnTo>
                    <a:pt x="0" y="3094"/>
                  </a:lnTo>
                  <a:lnTo>
                    <a:pt x="3195" y="4478"/>
                  </a:lnTo>
                  <a:lnTo>
                    <a:pt x="3195" y="18831"/>
                  </a:lnTo>
                  <a:cubicBezTo>
                    <a:pt x="3195" y="20360"/>
                    <a:pt x="3822" y="21600"/>
                    <a:pt x="4595" y="21600"/>
                  </a:cubicBezTo>
                  <a:lnTo>
                    <a:pt x="20200" y="21600"/>
                  </a:lnTo>
                  <a:cubicBezTo>
                    <a:pt x="20973" y="21600"/>
                    <a:pt x="21600" y="20360"/>
                    <a:pt x="21600" y="18831"/>
                  </a:cubicBezTo>
                  <a:lnTo>
                    <a:pt x="21600" y="2769"/>
                  </a:lnTo>
                  <a:cubicBezTo>
                    <a:pt x="21600" y="1240"/>
                    <a:pt x="20973" y="0"/>
                    <a:pt x="20200" y="0"/>
                  </a:cubicBezTo>
                  <a:lnTo>
                    <a:pt x="4595" y="0"/>
                  </a:lnTo>
                  <a:close/>
                  <a:moveTo>
                    <a:pt x="4595" y="0"/>
                  </a:moveTo>
                </a:path>
              </a:pathLst>
            </a:custGeom>
            <a:solidFill>
              <a:srgbClr val="FFFCAB"/>
            </a:solidFill>
            <a:ln w="25400" cap="flat">
              <a:solidFill>
                <a:srgbClr val="7A7500"/>
              </a:solidFill>
              <a:prstDash val="solid"/>
              <a:round/>
              <a:headEnd type="none" w="med" len="med"/>
              <a:tailEnd type="none" w="med" len="med"/>
            </a:ln>
          </p:spPr>
          <p:txBody>
            <a:bodyPr lIns="0" tIns="0" rIns="0" bIns="0"/>
            <a:lstStyle/>
            <a:p>
              <a:endParaRPr lang="en-US"/>
            </a:p>
          </p:txBody>
        </p:sp>
        <p:sp>
          <p:nvSpPr>
            <p:cNvPr id="33804" name="Rectangle 14"/>
            <p:cNvSpPr>
              <a:spLocks/>
            </p:cNvSpPr>
            <p:nvPr/>
          </p:nvSpPr>
          <p:spPr bwMode="auto">
            <a:xfrm>
              <a:off x="472" y="164"/>
              <a:ext cx="1960"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p>
              <a:pPr marL="27903"/>
              <a:r>
                <a:rPr lang="en-US" sz="2400" dirty="0">
                  <a:solidFill>
                    <a:srgbClr val="7A7500"/>
                  </a:solidFill>
                  <a:ea typeface="ＭＳ Ｐゴシック" charset="0"/>
                </a:rPr>
                <a:t>tastes like college!</a:t>
              </a:r>
            </a:p>
          </p:txBody>
        </p:sp>
      </p:grpSp>
      <p:sp>
        <p:nvSpPr>
          <p:cNvPr id="33798" name="Rectangle 5"/>
          <p:cNvSpPr>
            <a:spLocks/>
          </p:cNvSpPr>
          <p:nvPr/>
        </p:nvSpPr>
        <p:spPr bwMode="auto">
          <a:xfrm>
            <a:off x="348259" y="3214688"/>
            <a:ext cx="5643563" cy="353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35715" tIns="35715" rIns="35715" bIns="35715"/>
          <a:lstStyle/>
          <a:p>
            <a:pPr algn="l"/>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brewery</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New Belgium Brewing</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name</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1554 Enlightened Black Ale</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err="1">
                <a:latin typeface="Calibri Bold" charset="0"/>
                <a:ea typeface="ＭＳ Ｐゴシック" charset="0"/>
                <a:sym typeface="Calibri Bold" charset="0"/>
              </a:rPr>
              <a:t>abv</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5.5</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description</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Born of a flood...</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category</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Belgian and French Ale</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style</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Other Belgian-Style Ales</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updated</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2010-07-22 20:00:20</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a:t>
            </a:r>
          </a:p>
        </p:txBody>
      </p:sp>
    </p:spTree>
    <p:extLst>
      <p:ext uri="{BB962C8B-B14F-4D97-AF65-F5344CB8AC3E}">
        <p14:creationId xmlns:p14="http://schemas.microsoft.com/office/powerpoint/2010/main" val="538048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Grp="1" noChangeArrowheads="1"/>
          </p:cNvSpPr>
          <p:nvPr>
            <p:ph type="title"/>
          </p:nvPr>
        </p:nvSpPr>
        <p:spPr/>
        <p:txBody>
          <a:bodyPr lIns="38096" tIns="38096" rIns="38096" bIns="38096"/>
          <a:lstStyle/>
          <a:p>
            <a:pPr eaLnBrk="1" hangingPunct="1">
              <a:defRPr/>
            </a:pPr>
            <a:r>
              <a:rPr lang="en-US" sz="3200" dirty="0" smtClean="0"/>
              <a:t>Let</a:t>
            </a:r>
            <a:r>
              <a:rPr lang="en-US" sz="3200" dirty="0" smtClean="0">
                <a:latin typeface="Arial"/>
              </a:rPr>
              <a:t>’</a:t>
            </a:r>
            <a:r>
              <a:rPr lang="en-US" sz="3200" dirty="0" smtClean="0"/>
              <a:t>s </a:t>
            </a:r>
            <a:r>
              <a:rPr lang="en-US" sz="3200" dirty="0"/>
              <a:t>Add Comments and Ratings to the Beer</a:t>
            </a:r>
          </a:p>
        </p:txBody>
      </p:sp>
      <p:sp>
        <p:nvSpPr>
          <p:cNvPr id="34821" name="Rectangle 4"/>
          <p:cNvSpPr>
            <a:spLocks/>
          </p:cNvSpPr>
          <p:nvPr/>
        </p:nvSpPr>
        <p:spPr bwMode="auto">
          <a:xfrm>
            <a:off x="507877" y="1106166"/>
            <a:ext cx="8099227" cy="262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096" tIns="38096" rIns="38096" bIns="38096"/>
          <a:lstStyle/>
          <a:p>
            <a:pPr marL="304700" indent="-304700">
              <a:spcBef>
                <a:spcPts val="466"/>
              </a:spcBef>
              <a:buClr>
                <a:srgbClr val="000000"/>
              </a:buClr>
              <a:buSzPct val="100000"/>
              <a:buFont typeface="Calibri" charset="0"/>
              <a:buChar char="•"/>
            </a:pPr>
            <a:r>
              <a:rPr lang="en-US" sz="2700" dirty="0">
                <a:latin typeface="Calibri" charset="0"/>
                <a:ea typeface="ＭＳ Ｐゴシック" charset="0"/>
                <a:sym typeface="Calibri" charset="0"/>
              </a:rPr>
              <a:t>We</a:t>
            </a:r>
            <a:r>
              <a:rPr lang="en-US" sz="2700" dirty="0">
                <a:latin typeface="Arial" charset="0"/>
                <a:ea typeface="ＭＳ Ｐゴシック" charset="0"/>
                <a:sym typeface="Calibri" charset="0"/>
              </a:rPr>
              <a:t>’</a:t>
            </a:r>
            <a:r>
              <a:rPr lang="en-US" altLang="ja-JP" sz="2700" dirty="0">
                <a:latin typeface="Calibri" charset="0"/>
                <a:ea typeface="Calibri" charset="0"/>
                <a:cs typeface="Calibri" charset="0"/>
                <a:sym typeface="Calibri" charset="0"/>
              </a:rPr>
              <a:t>ll put comments in their own document</a:t>
            </a:r>
          </a:p>
          <a:p>
            <a:pPr marL="304700" indent="-304700">
              <a:spcBef>
                <a:spcPts val="466"/>
              </a:spcBef>
              <a:buClr>
                <a:srgbClr val="000000"/>
              </a:buClr>
              <a:buSzPct val="100000"/>
              <a:buFont typeface="Calibri" charset="0"/>
              <a:buChar char="•"/>
            </a:pPr>
            <a:r>
              <a:rPr lang="en-US" sz="2700" dirty="0">
                <a:latin typeface="Calibri" charset="0"/>
                <a:ea typeface="Calibri" charset="0"/>
                <a:cs typeface="Calibri" charset="0"/>
                <a:sym typeface="Calibri" charset="0"/>
              </a:rPr>
              <a:t>And add the ratings to the beer document itself.</a:t>
            </a:r>
          </a:p>
        </p:txBody>
      </p:sp>
      <p:sp>
        <p:nvSpPr>
          <p:cNvPr id="34822" name="AutoShape 5"/>
          <p:cNvSpPr>
            <a:spLocks/>
          </p:cNvSpPr>
          <p:nvPr/>
        </p:nvSpPr>
        <p:spPr bwMode="auto">
          <a:xfrm>
            <a:off x="250031" y="2428876"/>
            <a:ext cx="5947172" cy="2830711"/>
          </a:xfrm>
          <a:prstGeom prst="roundRect">
            <a:avLst>
              <a:gd name="adj" fmla="val 4731"/>
            </a:avLst>
          </a:prstGeom>
          <a:solidFill>
            <a:srgbClr val="FFFA83">
              <a:alpha val="29803"/>
            </a:srgbClr>
          </a:solidFill>
          <a:ln w="76200">
            <a:solidFill>
              <a:srgbClr val="B7B100">
                <a:alpha val="29803"/>
              </a:srgbClr>
            </a:solidFill>
            <a:round/>
            <a:headEnd/>
            <a:tailEnd/>
          </a:ln>
        </p:spPr>
        <p:txBody>
          <a:bodyPr lIns="0" tIns="0" rIns="0" bIns="0"/>
          <a:lstStyle/>
          <a:p>
            <a:endParaRPr lang="en-US"/>
          </a:p>
        </p:txBody>
      </p:sp>
      <p:sp>
        <p:nvSpPr>
          <p:cNvPr id="34823" name="Rectangle 6"/>
          <p:cNvSpPr>
            <a:spLocks/>
          </p:cNvSpPr>
          <p:nvPr/>
        </p:nvSpPr>
        <p:spPr bwMode="auto">
          <a:xfrm>
            <a:off x="339328" y="2116336"/>
            <a:ext cx="5759648" cy="3312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35715" tIns="35715" rIns="35715" bIns="35715"/>
          <a:lstStyle/>
          <a:p>
            <a:pPr algn="l"/>
            <a:endParaRPr lang="en-US" sz="2400" dirty="0">
              <a:solidFill>
                <a:srgbClr val="FFFFFF"/>
              </a:solidFill>
              <a:latin typeface="Calibri Bold" charset="0"/>
              <a:ea typeface="ＭＳ Ｐゴシック" charset="0"/>
              <a:sym typeface="Calibri Bold" charset="0"/>
            </a:endParaRPr>
          </a:p>
          <a:p>
            <a:pPr algn="l"/>
            <a:r>
              <a:rPr lang="en-US" sz="2400" dirty="0">
                <a:latin typeface="Calibri Bold" charset="0"/>
                <a:ea typeface="ＭＳ Ｐゴシック" charset="0"/>
                <a:sym typeface="Calibri Bold" charset="0"/>
              </a:rPr>
              <a:t>{</a:t>
            </a:r>
          </a:p>
          <a:p>
            <a:pPr algn="l"/>
            <a:r>
              <a:rPr lang="en-US" sz="2400" dirty="0">
                <a:latin typeface="Calibri Bold" charset="0"/>
                <a:ea typeface="ＭＳ Ｐゴシック" charset="0"/>
                <a:sym typeface="Calibri Bold" charset="0"/>
              </a:rPr>
              <a:t>   "</a:t>
            </a:r>
            <a:r>
              <a:rPr lang="en-US" sz="2400" b="1" dirty="0">
                <a:latin typeface="Calibri Bold" charset="0"/>
                <a:ea typeface="ＭＳ Ｐゴシック" charset="0"/>
                <a:sym typeface="Calibri Bold" charset="0"/>
              </a:rPr>
              <a:t>type</a:t>
            </a:r>
            <a:r>
              <a:rPr lang="en-US" sz="2400" dirty="0">
                <a:latin typeface="Calibri Bold" charset="0"/>
                <a:ea typeface="ＭＳ Ｐゴシック" charset="0"/>
                <a:sym typeface="Calibri Bold" charset="0"/>
              </a:rPr>
              <a:t>": "</a:t>
            </a:r>
            <a:r>
              <a:rPr lang="en-US" sz="2400" dirty="0">
                <a:latin typeface="Calibri" charset="0"/>
                <a:ea typeface="ＭＳ Ｐゴシック" charset="0"/>
                <a:sym typeface="Calibri" charset="0"/>
              </a:rPr>
              <a:t>comment</a:t>
            </a:r>
            <a:r>
              <a:rPr lang="en-US" sz="2400" dirty="0">
                <a:latin typeface="Calibri Bold" charset="0"/>
                <a:ea typeface="ＭＳ Ｐゴシック" charset="0"/>
                <a:sym typeface="Calibri Bold" charset="0"/>
              </a:rPr>
              <a:t>",</a:t>
            </a:r>
          </a:p>
          <a:p>
            <a:pPr algn="l"/>
            <a:r>
              <a:rPr lang="en-US" sz="2400" dirty="0">
                <a:latin typeface="Calibri Bold" charset="0"/>
                <a:ea typeface="ＭＳ Ｐゴシック" charset="0"/>
                <a:sym typeface="Calibri Bold" charset="0"/>
              </a:rPr>
              <a:t>   "</a:t>
            </a:r>
            <a:r>
              <a:rPr lang="en-US" sz="2400" b="1" dirty="0" err="1">
                <a:latin typeface="Calibri Bold" charset="0"/>
                <a:ea typeface="ＭＳ Ｐゴシック" charset="0"/>
                <a:sym typeface="Calibri Bold" charset="0"/>
              </a:rPr>
              <a:t>about_id</a:t>
            </a:r>
            <a:r>
              <a:rPr lang="en-US" sz="2400" dirty="0">
                <a:latin typeface="Calibri Bold" charset="0"/>
                <a:ea typeface="ＭＳ Ｐゴシック" charset="0"/>
                <a:sym typeface="Calibri Bold" charset="0"/>
              </a:rPr>
              <a:t>": "</a:t>
            </a:r>
            <a:r>
              <a:rPr lang="en-US" sz="2400" dirty="0" err="1">
                <a:latin typeface="Calibri" charset="0"/>
                <a:ea typeface="ＭＳ Ｐゴシック" charset="0"/>
                <a:sym typeface="Calibri" charset="0"/>
              </a:rPr>
              <a:t>beer_Enlightened_Black_Ale</a:t>
            </a:r>
            <a:r>
              <a:rPr lang="en-US" sz="2400" dirty="0">
                <a:latin typeface="Calibri Bold" charset="0"/>
                <a:ea typeface="ＭＳ Ｐゴシック" charset="0"/>
                <a:sym typeface="Calibri Bold" charset="0"/>
              </a:rPr>
              <a:t>",</a:t>
            </a:r>
          </a:p>
          <a:p>
            <a:pPr algn="l"/>
            <a:r>
              <a:rPr lang="en-US" sz="2400" dirty="0">
                <a:latin typeface="Calibri Bold" charset="0"/>
                <a:ea typeface="ＭＳ Ｐゴシック" charset="0"/>
                <a:sym typeface="Calibri Bold" charset="0"/>
              </a:rPr>
              <a:t>   "</a:t>
            </a:r>
            <a:r>
              <a:rPr lang="en-US" sz="2400" b="1" dirty="0" err="1">
                <a:latin typeface="Calibri Bold" charset="0"/>
                <a:ea typeface="ＭＳ Ｐゴシック" charset="0"/>
                <a:sym typeface="Calibri Bold" charset="0"/>
              </a:rPr>
              <a:t>user_id</a:t>
            </a:r>
            <a:r>
              <a:rPr lang="en-US" sz="2400" dirty="0">
                <a:latin typeface="Calibri Bold" charset="0"/>
                <a:ea typeface="ＭＳ Ｐゴシック" charset="0"/>
                <a:sym typeface="Calibri Bold" charset="0"/>
              </a:rPr>
              <a:t>": </a:t>
            </a:r>
            <a:r>
              <a:rPr lang="en-US" sz="2400" dirty="0">
                <a:latin typeface="Calibri" charset="0"/>
                <a:ea typeface="ＭＳ Ｐゴシック" charset="0"/>
                <a:sym typeface="Calibri" charset="0"/>
              </a:rPr>
              <a:t>525</a:t>
            </a:r>
            <a:r>
              <a:rPr lang="en-US" sz="2400" dirty="0">
                <a:latin typeface="Calibri Bold" charset="0"/>
                <a:ea typeface="ＭＳ Ｐゴシック" charset="0"/>
                <a:sym typeface="Calibri Bold" charset="0"/>
              </a:rPr>
              <a:t>,</a:t>
            </a:r>
          </a:p>
          <a:p>
            <a:pPr algn="l"/>
            <a:r>
              <a:rPr lang="en-US" sz="2400" dirty="0">
                <a:latin typeface="Calibri Bold" charset="0"/>
                <a:ea typeface="ＭＳ Ｐゴシック" charset="0"/>
                <a:sym typeface="Calibri Bold" charset="0"/>
              </a:rPr>
              <a:t>   "</a:t>
            </a:r>
            <a:r>
              <a:rPr lang="en-US" sz="2400" b="1" dirty="0">
                <a:latin typeface="Calibri Bold" charset="0"/>
                <a:ea typeface="ＭＳ Ｐゴシック" charset="0"/>
                <a:sym typeface="Calibri Bold" charset="0"/>
              </a:rPr>
              <a:t>text</a:t>
            </a:r>
            <a:r>
              <a:rPr lang="en-US" sz="2400" dirty="0">
                <a:latin typeface="Calibri Bold" charset="0"/>
                <a:ea typeface="ＭＳ Ｐゴシック" charset="0"/>
                <a:sym typeface="Calibri Bold" charset="0"/>
              </a:rPr>
              <a:t>": "</a:t>
            </a:r>
            <a:r>
              <a:rPr lang="en-US" sz="2400" dirty="0">
                <a:latin typeface="Calibri" charset="0"/>
                <a:ea typeface="ＭＳ Ｐゴシック" charset="0"/>
                <a:sym typeface="Calibri" charset="0"/>
              </a:rPr>
              <a:t>tastes like college!</a:t>
            </a:r>
            <a:r>
              <a:rPr lang="en-US" sz="2400" dirty="0">
                <a:latin typeface="Calibri Bold" charset="0"/>
                <a:ea typeface="ＭＳ Ｐゴシック" charset="0"/>
                <a:sym typeface="Calibri Bold" charset="0"/>
              </a:rPr>
              <a:t>",</a:t>
            </a:r>
          </a:p>
          <a:p>
            <a:pPr algn="l"/>
            <a:r>
              <a:rPr lang="en-US" sz="2400" dirty="0">
                <a:latin typeface="Calibri Bold" charset="0"/>
                <a:ea typeface="ＭＳ Ｐゴシック" charset="0"/>
                <a:sym typeface="Calibri Bold" charset="0"/>
              </a:rPr>
              <a:t>   "</a:t>
            </a:r>
            <a:r>
              <a:rPr lang="en-US" sz="2400" b="1" dirty="0">
                <a:latin typeface="Calibri Bold" charset="0"/>
                <a:ea typeface="ＭＳ Ｐゴシック" charset="0"/>
                <a:sym typeface="Calibri Bold" charset="0"/>
              </a:rPr>
              <a:t>updated</a:t>
            </a:r>
            <a:r>
              <a:rPr lang="en-US" sz="2400" dirty="0">
                <a:latin typeface="Calibri Bold" charset="0"/>
                <a:ea typeface="ＭＳ Ｐゴシック" charset="0"/>
                <a:sym typeface="Calibri Bold" charset="0"/>
              </a:rPr>
              <a:t>": "</a:t>
            </a:r>
            <a:r>
              <a:rPr lang="en-US" sz="2400" dirty="0">
                <a:latin typeface="Calibri" charset="0"/>
                <a:ea typeface="ＭＳ Ｐゴシック" charset="0"/>
                <a:sym typeface="Calibri" charset="0"/>
              </a:rPr>
              <a:t>2010-07-22 20:00:20</a:t>
            </a:r>
            <a:r>
              <a:rPr lang="en-US" sz="2400" dirty="0">
                <a:latin typeface="Calibri Bold" charset="0"/>
                <a:ea typeface="ＭＳ Ｐゴシック" charset="0"/>
                <a:sym typeface="Calibri Bold" charset="0"/>
              </a:rPr>
              <a:t>"</a:t>
            </a:r>
          </a:p>
          <a:p>
            <a:pPr algn="l"/>
            <a:r>
              <a:rPr lang="en-US" sz="2400" dirty="0">
                <a:latin typeface="Calibri Bold" charset="0"/>
                <a:ea typeface="ＭＳ Ｐゴシック" charset="0"/>
                <a:sym typeface="Calibri Bold" charset="0"/>
              </a:rPr>
              <a:t>}</a:t>
            </a:r>
          </a:p>
        </p:txBody>
      </p:sp>
      <p:grpSp>
        <p:nvGrpSpPr>
          <p:cNvPr id="34824" name="Group 9"/>
          <p:cNvGrpSpPr>
            <a:grpSpLocks/>
          </p:cNvGrpSpPr>
          <p:nvPr/>
        </p:nvGrpSpPr>
        <p:grpSpPr bwMode="auto">
          <a:xfrm>
            <a:off x="3295167" y="5616775"/>
            <a:ext cx="3637789" cy="759023"/>
            <a:chOff x="344" y="0"/>
            <a:chExt cx="3258" cy="680"/>
          </a:xfrm>
        </p:grpSpPr>
        <p:sp>
          <p:nvSpPr>
            <p:cNvPr id="34827" name="AutoShape 7"/>
            <p:cNvSpPr>
              <a:spLocks/>
            </p:cNvSpPr>
            <p:nvPr/>
          </p:nvSpPr>
          <p:spPr bwMode="auto">
            <a:xfrm flipH="1">
              <a:off x="344" y="0"/>
              <a:ext cx="2742" cy="680"/>
            </a:xfrm>
            <a:custGeom>
              <a:avLst/>
              <a:gdLst>
                <a:gd name="T0" fmla="*/ 4595 w 21600"/>
                <a:gd name="T1" fmla="*/ 0 h 21600"/>
                <a:gd name="T2" fmla="*/ 3313 w 21600"/>
                <a:gd name="T3" fmla="*/ 1657 h 21600"/>
                <a:gd name="T4" fmla="*/ 0 w 21600"/>
                <a:gd name="T5" fmla="*/ 3094 h 21600"/>
                <a:gd name="T6" fmla="*/ 3195 w 21600"/>
                <a:gd name="T7" fmla="*/ 4478 h 21600"/>
                <a:gd name="T8" fmla="*/ 3195 w 21600"/>
                <a:gd name="T9" fmla="*/ 18831 h 21600"/>
                <a:gd name="T10" fmla="*/ 4595 w 21600"/>
                <a:gd name="T11" fmla="*/ 21600 h 21600"/>
                <a:gd name="T12" fmla="*/ 20200 w 21600"/>
                <a:gd name="T13" fmla="*/ 21600 h 21600"/>
                <a:gd name="T14" fmla="*/ 21600 w 21600"/>
                <a:gd name="T15" fmla="*/ 18831 h 21600"/>
                <a:gd name="T16" fmla="*/ 21600 w 21600"/>
                <a:gd name="T17" fmla="*/ 2769 h 21600"/>
                <a:gd name="T18" fmla="*/ 20200 w 21600"/>
                <a:gd name="T19" fmla="*/ 0 h 21600"/>
                <a:gd name="T20" fmla="*/ 4595 w 21600"/>
                <a:gd name="T21" fmla="*/ 0 h 21600"/>
                <a:gd name="T22" fmla="*/ 4595 w 21600"/>
                <a:gd name="T23"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00" h="21600">
                  <a:moveTo>
                    <a:pt x="4595" y="0"/>
                  </a:moveTo>
                  <a:cubicBezTo>
                    <a:pt x="4022" y="0"/>
                    <a:pt x="3530" y="682"/>
                    <a:pt x="3313" y="1657"/>
                  </a:cubicBezTo>
                  <a:lnTo>
                    <a:pt x="0" y="3094"/>
                  </a:lnTo>
                  <a:lnTo>
                    <a:pt x="3195" y="4478"/>
                  </a:lnTo>
                  <a:lnTo>
                    <a:pt x="3195" y="18831"/>
                  </a:lnTo>
                  <a:cubicBezTo>
                    <a:pt x="3195" y="20360"/>
                    <a:pt x="3822" y="21600"/>
                    <a:pt x="4595" y="21600"/>
                  </a:cubicBezTo>
                  <a:lnTo>
                    <a:pt x="20200" y="21600"/>
                  </a:lnTo>
                  <a:cubicBezTo>
                    <a:pt x="20973" y="21600"/>
                    <a:pt x="21600" y="20360"/>
                    <a:pt x="21600" y="18831"/>
                  </a:cubicBezTo>
                  <a:lnTo>
                    <a:pt x="21600" y="2769"/>
                  </a:lnTo>
                  <a:cubicBezTo>
                    <a:pt x="21600" y="1240"/>
                    <a:pt x="20973" y="0"/>
                    <a:pt x="20200" y="0"/>
                  </a:cubicBezTo>
                  <a:lnTo>
                    <a:pt x="4595" y="0"/>
                  </a:lnTo>
                  <a:close/>
                  <a:moveTo>
                    <a:pt x="4595" y="0"/>
                  </a:moveTo>
                </a:path>
              </a:pathLst>
            </a:custGeom>
            <a:solidFill>
              <a:schemeClr val="accent1"/>
            </a:solidFill>
            <a:ln w="25400" cap="flat">
              <a:solidFill>
                <a:srgbClr val="2B4714"/>
              </a:solidFill>
              <a:prstDash val="solid"/>
              <a:round/>
              <a:headEnd type="none" w="med" len="med"/>
              <a:tailEnd type="none" w="med" len="med"/>
            </a:ln>
          </p:spPr>
          <p:txBody>
            <a:bodyPr lIns="0" tIns="0" rIns="0" bIns="0"/>
            <a:lstStyle/>
            <a:p>
              <a:endParaRPr lang="en-US"/>
            </a:p>
          </p:txBody>
        </p:sp>
        <p:sp>
          <p:nvSpPr>
            <p:cNvPr id="34828" name="Rectangle 8"/>
            <p:cNvSpPr>
              <a:spLocks/>
            </p:cNvSpPr>
            <p:nvPr/>
          </p:nvSpPr>
          <p:spPr bwMode="auto">
            <a:xfrm>
              <a:off x="650" y="52"/>
              <a:ext cx="2952"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p>
              <a:pPr marL="27903"/>
              <a:r>
                <a:rPr lang="en-US" sz="2400" b="1" dirty="0">
                  <a:solidFill>
                    <a:srgbClr val="FFFFFF"/>
                  </a:solidFill>
                  <a:ea typeface="ＭＳ Ｐゴシック" charset="0"/>
                </a:rPr>
                <a:t>I give that a 5!</a:t>
              </a:r>
            </a:p>
          </p:txBody>
        </p:sp>
      </p:grpSp>
      <p:sp>
        <p:nvSpPr>
          <p:cNvPr id="34825" name="AutoShape 10"/>
          <p:cNvSpPr>
            <a:spLocks/>
          </p:cNvSpPr>
          <p:nvPr/>
        </p:nvSpPr>
        <p:spPr bwMode="auto">
          <a:xfrm>
            <a:off x="6018609" y="2044898"/>
            <a:ext cx="5402461" cy="7179469"/>
          </a:xfrm>
          <a:prstGeom prst="roundRect">
            <a:avLst>
              <a:gd name="adj" fmla="val 2477"/>
            </a:avLst>
          </a:prstGeom>
          <a:solidFill>
            <a:schemeClr val="accent1">
              <a:alpha val="29803"/>
            </a:schemeClr>
          </a:solidFill>
          <a:ln w="76200">
            <a:solidFill>
              <a:srgbClr val="558E28">
                <a:alpha val="29803"/>
              </a:srgbClr>
            </a:solidFill>
            <a:round/>
            <a:headEnd/>
            <a:tailEnd/>
          </a:ln>
        </p:spPr>
        <p:txBody>
          <a:bodyPr lIns="35715" tIns="35715" rIns="64288" bIns="35715" anchor="ctr"/>
          <a:lstStyle/>
          <a:p>
            <a:endParaRPr lang="en-US">
              <a:solidFill>
                <a:schemeClr val="tx1"/>
              </a:solidFill>
              <a:ea typeface="ＭＳ Ｐゴシック" charset="0"/>
            </a:endParaRPr>
          </a:p>
          <a:p>
            <a:endParaRPr lang="en-US">
              <a:solidFill>
                <a:schemeClr val="tx1"/>
              </a:solidFill>
              <a:ea typeface="ＭＳ Ｐゴシック" charset="0"/>
            </a:endParaRPr>
          </a:p>
        </p:txBody>
      </p:sp>
      <p:sp>
        <p:nvSpPr>
          <p:cNvPr id="34826" name="Rectangle 11"/>
          <p:cNvSpPr>
            <a:spLocks/>
          </p:cNvSpPr>
          <p:nvPr/>
        </p:nvSpPr>
        <p:spPr bwMode="auto">
          <a:xfrm>
            <a:off x="6143626" y="1651992"/>
            <a:ext cx="6938367" cy="759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35715" tIns="35715" rIns="35715" bIns="35715"/>
          <a:lstStyle/>
          <a:p>
            <a:pPr algn="l"/>
            <a:endParaRPr lang="en-US" sz="2500" dirty="0">
              <a:solidFill>
                <a:srgbClr val="FFFFFF"/>
              </a:solidFill>
              <a:latin typeface="Calibri Bold" charset="0"/>
              <a:ea typeface="ＭＳ Ｐゴシック" charset="0"/>
              <a:sym typeface="Calibri Bold" charset="0"/>
            </a:endParaRPr>
          </a:p>
          <a:p>
            <a:pPr algn="l"/>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brewery</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New Belgium Brewing</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name</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1554 Enlightened Black Ale</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err="1">
                <a:latin typeface="Calibri Bold" charset="0"/>
                <a:ea typeface="ＭＳ Ｐゴシック" charset="0"/>
                <a:sym typeface="Calibri Bold" charset="0"/>
              </a:rPr>
              <a:t>abv</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5.5</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description</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Born of a flood...</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category</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Belgian and French Ale</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style</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Other Belgian-Style Ales</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updated</a:t>
            </a:r>
            <a:r>
              <a:rPr lang="en-US" sz="2500" dirty="0">
                <a:latin typeface="Calibri Bold" charset="0"/>
                <a:ea typeface="ＭＳ Ｐゴシック" charset="0"/>
                <a:sym typeface="Calibri Bold" charset="0"/>
              </a:rPr>
              <a:t>” : "</a:t>
            </a:r>
            <a:r>
              <a:rPr lang="en-US" sz="2500" dirty="0">
                <a:latin typeface="Calibri" charset="0"/>
                <a:ea typeface="ＭＳ Ｐゴシック" charset="0"/>
                <a:sym typeface="Calibri" charset="0"/>
              </a:rPr>
              <a:t>2010-07-22 20:00:20</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ja-JP" altLang="en-US" sz="2500" dirty="0">
                <a:latin typeface="Arial" charset="0"/>
                <a:ea typeface="ＭＳ Ｐゴシック" charset="0"/>
                <a:sym typeface="Calibri Bold" charset="0"/>
              </a:rPr>
              <a:t>“</a:t>
            </a:r>
            <a:r>
              <a:rPr lang="en-US" altLang="ja-JP" sz="2500" b="1" dirty="0">
                <a:latin typeface="Calibri Bold" charset="0"/>
                <a:ea typeface="Calibri Bold" charset="0"/>
                <a:cs typeface="Calibri Bold" charset="0"/>
                <a:sym typeface="Calibri Bold" charset="0"/>
              </a:rPr>
              <a:t>ratings</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 : {</a:t>
            </a:r>
          </a:p>
          <a:p>
            <a:pPr algn="l"/>
            <a:r>
              <a:rPr lang="en-US" sz="2500" dirty="0">
                <a:latin typeface="Calibri Bold" charset="0"/>
                <a:ea typeface="Calibri Bold" charset="0"/>
                <a:cs typeface="Calibri Bold" charset="0"/>
                <a:sym typeface="Calibri Bold" charset="0"/>
              </a:rPr>
              <a:t>    </a:t>
            </a:r>
            <a:r>
              <a:rPr lang="ja-JP" altLang="en-US" sz="2500" dirty="0">
                <a:latin typeface="Arial" charset="0"/>
                <a:ea typeface="ＭＳ Ｐゴシック" charset="0"/>
                <a:sym typeface="Calibri Bold" charset="0"/>
              </a:rPr>
              <a:t>“</a:t>
            </a:r>
            <a:r>
              <a:rPr lang="en-US" altLang="ja-JP" sz="2500" b="1" dirty="0">
                <a:latin typeface="Calibri Bold" charset="0"/>
                <a:ea typeface="Calibri Bold" charset="0"/>
                <a:cs typeface="Calibri Bold" charset="0"/>
                <a:sym typeface="Calibri Bold" charset="0"/>
              </a:rPr>
              <a:t>525</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 : 5,</a:t>
            </a:r>
          </a:p>
          <a:p>
            <a:pPr algn="l"/>
            <a:r>
              <a:rPr lang="en-US" sz="2500" dirty="0">
                <a:latin typeface="Calibri Bold" charset="0"/>
                <a:ea typeface="Calibri Bold" charset="0"/>
                <a:cs typeface="Calibri Bold" charset="0"/>
                <a:sym typeface="Calibri Bold" charset="0"/>
              </a:rPr>
              <a:t>    </a:t>
            </a:r>
            <a:r>
              <a:rPr lang="ja-JP" altLang="en-US" sz="2500" dirty="0">
                <a:latin typeface="Arial" charset="0"/>
                <a:ea typeface="ＭＳ Ｐゴシック" charset="0"/>
                <a:sym typeface="Calibri Bold" charset="0"/>
              </a:rPr>
              <a:t>“</a:t>
            </a:r>
            <a:r>
              <a:rPr lang="en-US" altLang="ja-JP" sz="2500" b="1" dirty="0">
                <a:latin typeface="Calibri Bold" charset="0"/>
                <a:ea typeface="Calibri Bold" charset="0"/>
                <a:cs typeface="Calibri Bold" charset="0"/>
                <a:sym typeface="Calibri Bold" charset="0"/>
              </a:rPr>
              <a:t>30</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 : 4,</a:t>
            </a:r>
          </a:p>
          <a:p>
            <a:pPr algn="l"/>
            <a:r>
              <a:rPr lang="en-US" sz="2500" dirty="0">
                <a:latin typeface="Calibri Bold" charset="0"/>
                <a:ea typeface="Calibri Bold" charset="0"/>
                <a:cs typeface="Calibri Bold" charset="0"/>
                <a:sym typeface="Calibri Bold" charset="0"/>
              </a:rPr>
              <a:t>    </a:t>
            </a:r>
            <a:r>
              <a:rPr lang="ja-JP" altLang="en-US" sz="2500" dirty="0">
                <a:latin typeface="Arial" charset="0"/>
                <a:ea typeface="ＭＳ Ｐゴシック" charset="0"/>
                <a:sym typeface="Calibri Bold" charset="0"/>
              </a:rPr>
              <a:t>“</a:t>
            </a:r>
            <a:r>
              <a:rPr lang="en-US" altLang="ja-JP" sz="2500" b="1" dirty="0">
                <a:latin typeface="Calibri Bold" charset="0"/>
                <a:ea typeface="Calibri Bold" charset="0"/>
                <a:cs typeface="Calibri Bold" charset="0"/>
                <a:sym typeface="Calibri Bold" charset="0"/>
              </a:rPr>
              <a:t>1044</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 : 2</a:t>
            </a:r>
          </a:p>
          <a:p>
            <a:pPr algn="l"/>
            <a:r>
              <a:rPr lang="en-US" sz="2500" dirty="0">
                <a:latin typeface="Calibri Bold" charset="0"/>
                <a:ea typeface="Calibri Bold" charset="0"/>
                <a:cs typeface="Calibri Bold" charset="0"/>
                <a:sym typeface="Calibri Bold" charset="0"/>
              </a:rPr>
              <a:t> },</a:t>
            </a:r>
          </a:p>
          <a:p>
            <a:pPr algn="l"/>
            <a:r>
              <a:rPr lang="en-US" sz="2500" dirty="0">
                <a:latin typeface="Calibri Bold" charset="0"/>
                <a:ea typeface="Calibri Bold" charset="0"/>
                <a:cs typeface="Calibri Bold" charset="0"/>
                <a:sym typeface="Calibri Bold" charset="0"/>
              </a:rPr>
              <a:t>  </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comments</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 : [</a:t>
            </a:r>
          </a:p>
          <a:p>
            <a:pPr algn="l"/>
            <a:r>
              <a:rPr lang="en-US" sz="2500" dirty="0">
                <a:latin typeface="Calibri Bold" charset="0"/>
                <a:ea typeface="Calibri Bold" charset="0"/>
                <a:cs typeface="Calibri Bold" charset="0"/>
                <a:sym typeface="Calibri Bold" charset="0"/>
              </a:rPr>
              <a:t>     </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f1e62</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a:t>
            </a:r>
          </a:p>
          <a:p>
            <a:pPr algn="l"/>
            <a:r>
              <a:rPr lang="en-US" sz="2500" dirty="0">
                <a:latin typeface="Calibri Bold" charset="0"/>
                <a:ea typeface="Calibri Bold" charset="0"/>
                <a:cs typeface="Calibri Bold" charset="0"/>
                <a:sym typeface="Calibri Bold" charset="0"/>
              </a:rPr>
              <a:t>     </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6ad8c</a:t>
            </a:r>
            <a:r>
              <a:rPr lang="ja-JP" altLang="en-US" sz="2500" dirty="0">
                <a:latin typeface="Arial" charset="0"/>
                <a:ea typeface="ＭＳ Ｐゴシック" charset="0"/>
                <a:sym typeface="Calibri Bold" charset="0"/>
              </a:rPr>
              <a:t>”</a:t>
            </a:r>
            <a:endParaRPr lang="en-US" altLang="ja-JP" sz="2500" dirty="0">
              <a:latin typeface="Calibri Bold" charset="0"/>
              <a:ea typeface="Calibri Bold" charset="0"/>
              <a:cs typeface="Calibri Bold" charset="0"/>
              <a:sym typeface="Calibri Bold" charset="0"/>
            </a:endParaRPr>
          </a:p>
          <a:p>
            <a:pPr algn="l"/>
            <a:r>
              <a:rPr lang="en-US" sz="2500" dirty="0">
                <a:latin typeface="Calibri Bold" charset="0"/>
                <a:ea typeface="Calibri Bold" charset="0"/>
                <a:cs typeface="Calibri Bold" charset="0"/>
                <a:sym typeface="Calibri Bold" charset="0"/>
              </a:rPr>
              <a:t>   ]</a:t>
            </a:r>
          </a:p>
          <a:p>
            <a:pPr algn="l"/>
            <a:r>
              <a:rPr lang="en-US" sz="2500" dirty="0">
                <a:latin typeface="Calibri Bold" charset="0"/>
                <a:ea typeface="Calibri Bold" charset="0"/>
                <a:cs typeface="Calibri Bold" charset="0"/>
                <a:sym typeface="Calibri Bold" charset="0"/>
              </a:rPr>
              <a:t>}</a:t>
            </a:r>
          </a:p>
          <a:p>
            <a:pPr algn="l"/>
            <a:endParaRPr lang="en-US" sz="2500" dirty="0">
              <a:solidFill>
                <a:srgbClr val="FFFFFF"/>
              </a:solidFill>
              <a:latin typeface="Calibri Bold" charset="0"/>
              <a:ea typeface="Calibri Bold" charset="0"/>
              <a:cs typeface="Calibri Bold" charset="0"/>
              <a:sym typeface="Calibri Bold" charset="0"/>
            </a:endParaRPr>
          </a:p>
        </p:txBody>
      </p:sp>
    </p:spTree>
    <p:extLst>
      <p:ext uri="{BB962C8B-B14F-4D97-AF65-F5344CB8AC3E}">
        <p14:creationId xmlns:p14="http://schemas.microsoft.com/office/powerpoint/2010/main" val="6560330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Grp="1" noChangeArrowheads="1"/>
          </p:cNvSpPr>
          <p:nvPr>
            <p:ph type="title"/>
          </p:nvPr>
        </p:nvSpPr>
        <p:spPr/>
        <p:txBody>
          <a:bodyPr lIns="38096" tIns="38096" rIns="38096" bIns="38096"/>
          <a:lstStyle/>
          <a:p>
            <a:pPr eaLnBrk="1" hangingPunct="1">
              <a:defRPr/>
            </a:pPr>
            <a:r>
              <a:rPr lang="en-US">
                <a:latin typeface="Calibri Bold" charset="0"/>
                <a:cs typeface="Calibri Bold" charset="0"/>
                <a:sym typeface="Calibri Bold" charset="0"/>
              </a:rPr>
              <a:t>Do it:</a:t>
            </a:r>
            <a:r>
              <a:rPr lang="en-US"/>
              <a:t> save the comment document</a:t>
            </a:r>
          </a:p>
        </p:txBody>
      </p:sp>
      <p:sp>
        <p:nvSpPr>
          <p:cNvPr id="36869" name="AutoShape 4"/>
          <p:cNvSpPr>
            <a:spLocks/>
          </p:cNvSpPr>
          <p:nvPr/>
        </p:nvSpPr>
        <p:spPr bwMode="auto">
          <a:xfrm>
            <a:off x="937617" y="2652118"/>
            <a:ext cx="5706070" cy="2384227"/>
          </a:xfrm>
          <a:prstGeom prst="roundRect">
            <a:avLst>
              <a:gd name="adj" fmla="val 6815"/>
            </a:avLst>
          </a:prstGeom>
          <a:solidFill>
            <a:srgbClr val="FFFA83">
              <a:alpha val="29803"/>
            </a:srgbClr>
          </a:solidFill>
          <a:ln w="76200">
            <a:solidFill>
              <a:srgbClr val="B7B100">
                <a:alpha val="29803"/>
              </a:srgbClr>
            </a:solidFill>
            <a:round/>
            <a:headEnd/>
            <a:tailEnd/>
          </a:ln>
        </p:spPr>
        <p:txBody>
          <a:bodyPr lIns="0" tIns="0" rIns="0" bIns="0"/>
          <a:lstStyle/>
          <a:p>
            <a:endParaRPr lang="en-US"/>
          </a:p>
        </p:txBody>
      </p:sp>
      <p:sp>
        <p:nvSpPr>
          <p:cNvPr id="36870" name="Rectangle 5"/>
          <p:cNvSpPr>
            <a:spLocks/>
          </p:cNvSpPr>
          <p:nvPr/>
        </p:nvSpPr>
        <p:spPr bwMode="auto">
          <a:xfrm>
            <a:off x="507877" y="1186533"/>
            <a:ext cx="8099227" cy="767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096" tIns="38096" rIns="38096" bIns="38096"/>
          <a:lstStyle/>
          <a:p>
            <a:pPr marL="304700" indent="-304700">
              <a:spcBef>
                <a:spcPts val="466"/>
              </a:spcBef>
              <a:buClr>
                <a:srgbClr val="000000"/>
              </a:buClr>
              <a:buSzPct val="100000"/>
              <a:buFont typeface="Calibri" charset="0"/>
              <a:buChar char="•"/>
            </a:pPr>
            <a:r>
              <a:rPr lang="en-US" sz="2700" b="1" dirty="0">
                <a:latin typeface="Calibri Bold" charset="0"/>
                <a:ea typeface="ＭＳ Ｐゴシック" charset="0"/>
                <a:sym typeface="Calibri Bold" charset="0"/>
              </a:rPr>
              <a:t>Set</a:t>
            </a:r>
            <a:r>
              <a:rPr lang="en-US" sz="2700" dirty="0">
                <a:latin typeface="Calibri Bold" charset="0"/>
                <a:ea typeface="ＭＳ Ｐゴシック" charset="0"/>
                <a:sym typeface="Calibri Bold" charset="0"/>
              </a:rPr>
              <a:t> </a:t>
            </a:r>
            <a:r>
              <a:rPr lang="en-US" sz="2700" dirty="0">
                <a:latin typeface="Calibri" charset="0"/>
                <a:ea typeface="ＭＳ Ｐゴシック" charset="0"/>
                <a:sym typeface="Calibri" charset="0"/>
              </a:rPr>
              <a:t>at the id </a:t>
            </a:r>
            <a:r>
              <a:rPr lang="ja-JP" altLang="en-US" sz="2700" dirty="0" smtClean="0">
                <a:latin typeface="Arial" charset="0"/>
                <a:ea typeface="ＭＳ Ｐゴシック" charset="0"/>
                <a:sym typeface="Calibri" charset="0"/>
              </a:rPr>
              <a:t>“</a:t>
            </a:r>
            <a:r>
              <a:rPr lang="en-US" altLang="ja-JP" sz="2700" dirty="0" smtClean="0">
                <a:latin typeface="Calibri" charset="0"/>
                <a:ea typeface="Calibri" charset="0"/>
                <a:cs typeface="Calibri" charset="0"/>
                <a:sym typeface="Calibri" charset="0"/>
              </a:rPr>
              <a:t>u525_c1</a:t>
            </a:r>
            <a:r>
              <a:rPr lang="ja-JP" altLang="en-US" sz="2700" dirty="0" smtClean="0">
                <a:latin typeface="Arial" charset="0"/>
                <a:ea typeface="ＭＳ Ｐゴシック" charset="0"/>
                <a:sym typeface="Calibri" charset="0"/>
              </a:rPr>
              <a:t>”</a:t>
            </a:r>
            <a:endParaRPr lang="en-US" sz="2700" dirty="0">
              <a:latin typeface="Calibri" charset="0"/>
              <a:ea typeface="ＭＳ Ｐゴシック" charset="0"/>
              <a:sym typeface="Calibri" charset="0"/>
            </a:endParaRPr>
          </a:p>
        </p:txBody>
      </p:sp>
      <p:sp>
        <p:nvSpPr>
          <p:cNvPr id="36872" name="Rectangle 7"/>
          <p:cNvSpPr>
            <a:spLocks/>
          </p:cNvSpPr>
          <p:nvPr/>
        </p:nvSpPr>
        <p:spPr bwMode="auto">
          <a:xfrm>
            <a:off x="553641" y="2250281"/>
            <a:ext cx="8554641" cy="305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35715" tIns="35715" rIns="35715" bIns="35715" anchor="ctr"/>
          <a:lstStyle/>
          <a:p>
            <a:r>
              <a:rPr lang="en-US" sz="2200" dirty="0" err="1">
                <a:latin typeface="Menlo Regular" charset="0"/>
                <a:ea typeface="ＭＳ Ｐゴシック" charset="0"/>
                <a:sym typeface="Menlo Regular" charset="0"/>
              </a:rPr>
              <a:t>client</a:t>
            </a:r>
            <a:r>
              <a:rPr lang="en-US" sz="2200" dirty="0" err="1">
                <a:latin typeface="Menlo Bold" charset="0"/>
                <a:ea typeface="ＭＳ Ｐゴシック" charset="0"/>
                <a:sym typeface="Menlo Bold" charset="0"/>
              </a:rPr>
              <a:t>.</a:t>
            </a:r>
            <a:r>
              <a:rPr lang="en-US" sz="2200" dirty="0" err="1">
                <a:latin typeface="Menlo Regular" charset="0"/>
                <a:ea typeface="ＭＳ Ｐゴシック" charset="0"/>
                <a:sym typeface="Menlo Regular" charset="0"/>
              </a:rPr>
              <a:t>set</a:t>
            </a:r>
            <a:r>
              <a:rPr lang="en-US" sz="2200" dirty="0">
                <a:latin typeface="Menlo Bold" charset="0"/>
                <a:ea typeface="ＭＳ Ｐゴシック" charset="0"/>
                <a:sym typeface="Menlo Bold" charset="0"/>
              </a:rPr>
              <a:t>(</a:t>
            </a:r>
            <a:r>
              <a:rPr lang="ja-JP" altLang="en-US" sz="2200" dirty="0" smtClean="0">
                <a:solidFill>
                  <a:srgbClr val="001F67"/>
                </a:solidFill>
                <a:latin typeface="Arial" charset="0"/>
                <a:ea typeface="ＭＳ Ｐゴシック" charset="0"/>
                <a:sym typeface="Menlo Bold" charset="0"/>
              </a:rPr>
              <a:t>“</a:t>
            </a:r>
            <a:r>
              <a:rPr lang="en-US" altLang="ja-JP" sz="2400" dirty="0">
                <a:solidFill>
                  <a:schemeClr val="accent1">
                    <a:lumMod val="75000"/>
                  </a:schemeClr>
                </a:solidFill>
                <a:latin typeface="Calibri" charset="0"/>
                <a:ea typeface="Calibri" charset="0"/>
                <a:cs typeface="Calibri" charset="0"/>
                <a:sym typeface="Calibri" charset="0"/>
              </a:rPr>
              <a:t>u525_c1</a:t>
            </a:r>
            <a:r>
              <a:rPr lang="ja-JP" altLang="en-US" sz="2200" dirty="0" smtClean="0">
                <a:solidFill>
                  <a:srgbClr val="001F67"/>
                </a:solidFill>
                <a:latin typeface="Arial" charset="0"/>
                <a:ea typeface="ＭＳ Ｐゴシック" charset="0"/>
                <a:sym typeface="Menlo Bold" charset="0"/>
              </a:rPr>
              <a:t>”</a:t>
            </a:r>
            <a:r>
              <a:rPr lang="en-US" altLang="ja-JP" sz="2200" dirty="0">
                <a:latin typeface="Menlo Bold" charset="0"/>
                <a:ea typeface="Menlo Bold" charset="0"/>
                <a:cs typeface="Menlo Bold" charset="0"/>
                <a:sym typeface="Menlo Bold" charset="0"/>
              </a:rPr>
              <a:t>,{</a:t>
            </a:r>
          </a:p>
          <a:p>
            <a:pPr algn="l"/>
            <a:endParaRPr lang="en-US" sz="2200" dirty="0">
              <a:latin typeface="Menlo Bold" charset="0"/>
              <a:ea typeface="Menlo Bold" charset="0"/>
              <a:cs typeface="Menlo Bold" charset="0"/>
              <a:sym typeface="Menlo Bold" charset="0"/>
            </a:endParaRPr>
          </a:p>
          <a:p>
            <a:pPr lvl="3" algn="l"/>
            <a:endParaRPr lang="en-US" sz="2200" dirty="0">
              <a:latin typeface="Menlo Bold" charset="0"/>
              <a:ea typeface="Menlo Bold" charset="0"/>
              <a:cs typeface="Menlo Bold" charset="0"/>
              <a:sym typeface="Menlo Bold" charset="0"/>
            </a:endParaRPr>
          </a:p>
          <a:p>
            <a:pPr algn="l"/>
            <a:endParaRPr lang="en-US" sz="2200" dirty="0">
              <a:latin typeface="Menlo Bold" charset="0"/>
              <a:ea typeface="Menlo Bold" charset="0"/>
              <a:cs typeface="Menlo Bold" charset="0"/>
              <a:sym typeface="Menlo Bold" charset="0"/>
            </a:endParaRPr>
          </a:p>
          <a:p>
            <a:pPr algn="l"/>
            <a:endParaRPr lang="en-US" sz="2200" dirty="0">
              <a:latin typeface="Menlo Bold" charset="0"/>
              <a:ea typeface="Menlo Bold" charset="0"/>
              <a:cs typeface="Menlo Bold" charset="0"/>
              <a:sym typeface="Menlo Bold" charset="0"/>
            </a:endParaRPr>
          </a:p>
          <a:p>
            <a:pPr algn="l"/>
            <a:endParaRPr lang="en-US" sz="2200" dirty="0">
              <a:latin typeface="Menlo Bold" charset="0"/>
              <a:ea typeface="Menlo Bold" charset="0"/>
              <a:cs typeface="Menlo Bold" charset="0"/>
              <a:sym typeface="Menlo Bold" charset="0"/>
            </a:endParaRPr>
          </a:p>
          <a:p>
            <a:pPr algn="l"/>
            <a:endParaRPr lang="en-US" sz="2200" dirty="0">
              <a:latin typeface="Menlo Bold" charset="0"/>
              <a:ea typeface="Menlo Bold" charset="0"/>
              <a:cs typeface="Menlo Bold" charset="0"/>
              <a:sym typeface="Menlo Bold" charset="0"/>
            </a:endParaRPr>
          </a:p>
          <a:p>
            <a:pPr algn="l"/>
            <a:endParaRPr lang="en-US" sz="2200" dirty="0">
              <a:latin typeface="Menlo Bold" charset="0"/>
              <a:ea typeface="Menlo Bold" charset="0"/>
              <a:cs typeface="Menlo Bold" charset="0"/>
              <a:sym typeface="Menlo Bold" charset="0"/>
            </a:endParaRPr>
          </a:p>
          <a:p>
            <a:pPr algn="l"/>
            <a:r>
              <a:rPr lang="en-US" sz="2200" dirty="0">
                <a:latin typeface="Menlo Bold" charset="0"/>
                <a:ea typeface="Menlo Bold" charset="0"/>
                <a:cs typeface="Menlo Bold" charset="0"/>
                <a:sym typeface="Menlo Bold" charset="0"/>
              </a:rPr>
              <a:t>});</a:t>
            </a:r>
          </a:p>
        </p:txBody>
      </p:sp>
      <p:grpSp>
        <p:nvGrpSpPr>
          <p:cNvPr id="36873" name="Group 10"/>
          <p:cNvGrpSpPr>
            <a:grpSpLocks/>
          </p:cNvGrpSpPr>
          <p:nvPr/>
        </p:nvGrpSpPr>
        <p:grpSpPr bwMode="auto">
          <a:xfrm>
            <a:off x="6172646" y="2250281"/>
            <a:ext cx="2571750" cy="1393031"/>
            <a:chOff x="0" y="0"/>
            <a:chExt cx="2303" cy="1248"/>
          </a:xfrm>
        </p:grpSpPr>
        <p:sp>
          <p:nvSpPr>
            <p:cNvPr id="36876" name="AutoShape 8"/>
            <p:cNvSpPr>
              <a:spLocks/>
            </p:cNvSpPr>
            <p:nvPr/>
          </p:nvSpPr>
          <p:spPr bwMode="auto">
            <a:xfrm>
              <a:off x="0" y="0"/>
              <a:ext cx="2303" cy="1248"/>
            </a:xfrm>
            <a:custGeom>
              <a:avLst/>
              <a:gdLst>
                <a:gd name="T0" fmla="*/ 4595 w 21600"/>
                <a:gd name="T1" fmla="*/ 0 h 21600"/>
                <a:gd name="T2" fmla="*/ 3313 w 21600"/>
                <a:gd name="T3" fmla="*/ 1657 h 21600"/>
                <a:gd name="T4" fmla="*/ 0 w 21600"/>
                <a:gd name="T5" fmla="*/ 3094 h 21600"/>
                <a:gd name="T6" fmla="*/ 3195 w 21600"/>
                <a:gd name="T7" fmla="*/ 4478 h 21600"/>
                <a:gd name="T8" fmla="*/ 3195 w 21600"/>
                <a:gd name="T9" fmla="*/ 18831 h 21600"/>
                <a:gd name="T10" fmla="*/ 4595 w 21600"/>
                <a:gd name="T11" fmla="*/ 21600 h 21600"/>
                <a:gd name="T12" fmla="*/ 20200 w 21600"/>
                <a:gd name="T13" fmla="*/ 21600 h 21600"/>
                <a:gd name="T14" fmla="*/ 21600 w 21600"/>
                <a:gd name="T15" fmla="*/ 18831 h 21600"/>
                <a:gd name="T16" fmla="*/ 21600 w 21600"/>
                <a:gd name="T17" fmla="*/ 2769 h 21600"/>
                <a:gd name="T18" fmla="*/ 20200 w 21600"/>
                <a:gd name="T19" fmla="*/ 0 h 21600"/>
                <a:gd name="T20" fmla="*/ 4595 w 21600"/>
                <a:gd name="T21" fmla="*/ 0 h 21600"/>
                <a:gd name="T22" fmla="*/ 4595 w 21600"/>
                <a:gd name="T23"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00" h="21600">
                  <a:moveTo>
                    <a:pt x="4595" y="0"/>
                  </a:moveTo>
                  <a:cubicBezTo>
                    <a:pt x="4022" y="0"/>
                    <a:pt x="3530" y="682"/>
                    <a:pt x="3313" y="1657"/>
                  </a:cubicBezTo>
                  <a:lnTo>
                    <a:pt x="0" y="3094"/>
                  </a:lnTo>
                  <a:lnTo>
                    <a:pt x="3195" y="4478"/>
                  </a:lnTo>
                  <a:lnTo>
                    <a:pt x="3195" y="18831"/>
                  </a:lnTo>
                  <a:cubicBezTo>
                    <a:pt x="3195" y="20360"/>
                    <a:pt x="3822" y="21600"/>
                    <a:pt x="4595" y="21600"/>
                  </a:cubicBezTo>
                  <a:lnTo>
                    <a:pt x="20200" y="21600"/>
                  </a:lnTo>
                  <a:cubicBezTo>
                    <a:pt x="20973" y="21600"/>
                    <a:pt x="21600" y="20360"/>
                    <a:pt x="21600" y="18831"/>
                  </a:cubicBezTo>
                  <a:lnTo>
                    <a:pt x="21600" y="2769"/>
                  </a:lnTo>
                  <a:cubicBezTo>
                    <a:pt x="21600" y="1240"/>
                    <a:pt x="20973" y="0"/>
                    <a:pt x="20200" y="0"/>
                  </a:cubicBezTo>
                  <a:lnTo>
                    <a:pt x="4595" y="0"/>
                  </a:lnTo>
                  <a:close/>
                  <a:moveTo>
                    <a:pt x="4595" y="0"/>
                  </a:moveTo>
                </a:path>
              </a:pathLst>
            </a:custGeom>
            <a:solidFill>
              <a:srgbClr val="FFFCAB"/>
            </a:solidFill>
            <a:ln w="25400" cap="flat">
              <a:solidFill>
                <a:srgbClr val="7A7500"/>
              </a:solidFill>
              <a:prstDash val="solid"/>
              <a:round/>
              <a:headEnd type="none" w="med" len="med"/>
              <a:tailEnd type="none" w="med" len="med"/>
            </a:ln>
          </p:spPr>
          <p:txBody>
            <a:bodyPr lIns="0" tIns="0" rIns="0" bIns="0"/>
            <a:lstStyle/>
            <a:p>
              <a:endParaRPr lang="en-US"/>
            </a:p>
          </p:txBody>
        </p:sp>
        <p:sp>
          <p:nvSpPr>
            <p:cNvPr id="36877" name="Rectangle 9"/>
            <p:cNvSpPr>
              <a:spLocks/>
            </p:cNvSpPr>
            <p:nvPr/>
          </p:nvSpPr>
          <p:spPr bwMode="auto">
            <a:xfrm>
              <a:off x="342" y="164"/>
              <a:ext cx="1960"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p>
              <a:pPr marL="27903"/>
              <a:r>
                <a:rPr lang="en-US" sz="2400">
                  <a:ea typeface="ＭＳ Ｐゴシック" charset="0"/>
                </a:rPr>
                <a:t>create a new document</a:t>
              </a:r>
            </a:p>
          </p:txBody>
        </p:sp>
      </p:grpSp>
      <p:sp>
        <p:nvSpPr>
          <p:cNvPr id="36874" name="AutoShape 11"/>
          <p:cNvSpPr>
            <a:spLocks/>
          </p:cNvSpPr>
          <p:nvPr/>
        </p:nvSpPr>
        <p:spPr bwMode="auto">
          <a:xfrm>
            <a:off x="5991820" y="4098728"/>
            <a:ext cx="2152055" cy="1330523"/>
          </a:xfrm>
          <a:prstGeom prst="roundRect">
            <a:avLst>
              <a:gd name="adj" fmla="val 10065"/>
            </a:avLst>
          </a:prstGeom>
          <a:solidFill>
            <a:srgbClr val="A072FD">
              <a:alpha val="79999"/>
            </a:srgbClr>
          </a:solidFill>
          <a:ln w="76200">
            <a:solidFill>
              <a:srgbClr val="722CFD">
                <a:alpha val="79999"/>
              </a:srgbClr>
            </a:solidFill>
            <a:round/>
            <a:headEnd/>
            <a:tailEnd/>
          </a:ln>
        </p:spPr>
        <p:txBody>
          <a:bodyPr lIns="0" tIns="0" rIns="0" bIns="0"/>
          <a:lstStyle/>
          <a:p>
            <a:endParaRPr lang="en-US"/>
          </a:p>
        </p:txBody>
      </p:sp>
      <p:sp>
        <p:nvSpPr>
          <p:cNvPr id="36875" name="Rectangle 12"/>
          <p:cNvSpPr>
            <a:spLocks/>
          </p:cNvSpPr>
          <p:nvPr/>
        </p:nvSpPr>
        <p:spPr bwMode="auto">
          <a:xfrm>
            <a:off x="6134695" y="3750469"/>
            <a:ext cx="2035969" cy="166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35715" tIns="35715" rIns="35715" bIns="35715"/>
          <a:lstStyle/>
          <a:p>
            <a:pPr algn="l"/>
            <a:endParaRPr lang="en-US" sz="2500" dirty="0">
              <a:solidFill>
                <a:srgbClr val="FFFFFF"/>
              </a:solidFill>
              <a:latin typeface="Calibri Bold" charset="0"/>
              <a:ea typeface="ＭＳ Ｐゴシック" charset="0"/>
              <a:sym typeface="Calibri Bold" charset="0"/>
            </a:endParaRPr>
          </a:p>
          <a:p>
            <a:pPr algn="l"/>
            <a:r>
              <a:rPr lang="en-US" sz="2500" dirty="0">
                <a:latin typeface="Calibri Bold" charset="0"/>
                <a:ea typeface="ＭＳ Ｐゴシック" charset="0"/>
                <a:sym typeface="Calibri Bold" charset="0"/>
              </a:rPr>
              <a:t>{</a:t>
            </a:r>
          </a:p>
          <a:p>
            <a:r>
              <a:rPr lang="en-US" sz="2400" dirty="0">
                <a:latin typeface="Calibri Bold" charset="0"/>
                <a:ea typeface="ＭＳ Ｐゴシック" charset="0"/>
                <a:sym typeface="Calibri Bold" charset="0"/>
              </a:rPr>
              <a:t>   "</a:t>
            </a:r>
            <a:r>
              <a:rPr lang="en-US" sz="2400" b="1" dirty="0">
                <a:latin typeface="Calibri Bold" charset="0"/>
                <a:ea typeface="ＭＳ Ｐゴシック" charset="0"/>
                <a:sym typeface="Calibri Bold" charset="0"/>
              </a:rPr>
              <a:t>id</a:t>
            </a:r>
            <a:r>
              <a:rPr lang="en-US" sz="2400" dirty="0">
                <a:latin typeface="Calibri Bold" charset="0"/>
                <a:ea typeface="ＭＳ Ｐゴシック" charset="0"/>
                <a:sym typeface="Calibri Bold" charset="0"/>
              </a:rPr>
              <a:t>": </a:t>
            </a:r>
            <a:r>
              <a:rPr lang="en-US" sz="2400" dirty="0" smtClean="0">
                <a:latin typeface="Calibri Bold" charset="0"/>
                <a:ea typeface="ＭＳ Ｐゴシック" charset="0"/>
                <a:sym typeface="Calibri Bold" charset="0"/>
              </a:rPr>
              <a:t>"</a:t>
            </a:r>
            <a:r>
              <a:rPr lang="en-US" altLang="ja-JP" sz="2000" dirty="0">
                <a:latin typeface="Calibri" charset="0"/>
                <a:ea typeface="Calibri" charset="0"/>
                <a:cs typeface="Calibri" charset="0"/>
                <a:sym typeface="Calibri" charset="0"/>
              </a:rPr>
              <a:t>u525_c1</a:t>
            </a:r>
            <a:r>
              <a:rPr lang="en-US" sz="2400" dirty="0" smtClean="0">
                <a:latin typeface="Calibri Bold" charset="0"/>
                <a:ea typeface="ＭＳ Ｐゴシック" charset="0"/>
                <a:sym typeface="Calibri Bold" charset="0"/>
              </a:rPr>
              <a:t>"</a:t>
            </a:r>
            <a:endParaRPr lang="en-US" sz="2400" dirty="0">
              <a:latin typeface="Calibri Bold" charset="0"/>
              <a:ea typeface="ＭＳ Ｐゴシック" charset="0"/>
              <a:sym typeface="Calibri Bold" charset="0"/>
            </a:endParaRPr>
          </a:p>
          <a:p>
            <a:pPr algn="l"/>
            <a:r>
              <a:rPr lang="en-US" sz="2500" dirty="0">
                <a:latin typeface="Calibri Bold" charset="0"/>
                <a:ea typeface="ＭＳ Ｐゴシック" charset="0"/>
                <a:sym typeface="Calibri Bold" charset="0"/>
              </a:rPr>
              <a:t>}</a:t>
            </a:r>
          </a:p>
        </p:txBody>
      </p:sp>
      <p:sp>
        <p:nvSpPr>
          <p:cNvPr id="36871" name="Rectangle 6"/>
          <p:cNvSpPr>
            <a:spLocks/>
          </p:cNvSpPr>
          <p:nvPr/>
        </p:nvSpPr>
        <p:spPr bwMode="auto">
          <a:xfrm>
            <a:off x="937285" y="2633708"/>
            <a:ext cx="5875734" cy="1982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35715" tIns="35715" rIns="35715" bIns="35715" anchor="t"/>
          <a:lstStyle/>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type</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comment</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err="1">
                <a:latin typeface="Calibri Bold" charset="0"/>
                <a:ea typeface="ＭＳ Ｐゴシック" charset="0"/>
                <a:sym typeface="Calibri Bold" charset="0"/>
              </a:rPr>
              <a:t>about_id</a:t>
            </a:r>
            <a:r>
              <a:rPr lang="en-US" sz="2500" dirty="0">
                <a:latin typeface="Calibri Bold" charset="0"/>
                <a:ea typeface="ＭＳ Ｐゴシック" charset="0"/>
                <a:sym typeface="Calibri Bold" charset="0"/>
              </a:rPr>
              <a:t>”: "</a:t>
            </a:r>
            <a:r>
              <a:rPr lang="en-US" sz="2500" dirty="0" err="1">
                <a:latin typeface="Calibri" charset="0"/>
                <a:ea typeface="ＭＳ Ｐゴシック" charset="0"/>
                <a:sym typeface="Calibri" charset="0"/>
              </a:rPr>
              <a:t>beer_Enlightened_Black_Ale</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err="1">
                <a:latin typeface="Calibri Bold" charset="0"/>
                <a:ea typeface="ＭＳ Ｐゴシック" charset="0"/>
                <a:sym typeface="Calibri Bold" charset="0"/>
              </a:rPr>
              <a:t>user_id</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525</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text</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tastes like college!</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updated</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2010-07-22 20:00:20</a:t>
            </a:r>
            <a:r>
              <a:rPr lang="en-US" sz="2500" dirty="0">
                <a:latin typeface="Calibri Bold" charset="0"/>
                <a:ea typeface="ＭＳ Ｐゴシック" charset="0"/>
                <a:sym typeface="Calibri Bold" charset="0"/>
              </a:rPr>
              <a:t>"</a:t>
            </a:r>
          </a:p>
          <a:p>
            <a:pPr algn="l"/>
            <a:endParaRPr lang="en-US" sz="2500" dirty="0">
              <a:latin typeface="Calibri Bold" charset="0"/>
              <a:ea typeface="ＭＳ Ｐゴシック" charset="0"/>
              <a:sym typeface="Calibri Bold" charset="0"/>
            </a:endParaRPr>
          </a:p>
        </p:txBody>
      </p:sp>
    </p:spTree>
    <p:extLst>
      <p:ext uri="{BB962C8B-B14F-4D97-AF65-F5344CB8AC3E}">
        <p14:creationId xmlns:p14="http://schemas.microsoft.com/office/powerpoint/2010/main" val="71283914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4" name="Rectangle 6"/>
          <p:cNvSpPr>
            <a:spLocks noGrp="1" noChangeArrowheads="1"/>
          </p:cNvSpPr>
          <p:nvPr>
            <p:ph type="title"/>
          </p:nvPr>
        </p:nvSpPr>
        <p:spPr/>
        <p:txBody>
          <a:bodyPr lIns="38096" tIns="38096" rIns="38096" bIns="38096"/>
          <a:lstStyle/>
          <a:p>
            <a:pPr eaLnBrk="1" hangingPunct="1">
              <a:defRPr/>
            </a:pPr>
            <a:r>
              <a:rPr lang="en-US"/>
              <a:t>Link between comments and beers</a:t>
            </a:r>
          </a:p>
        </p:txBody>
      </p:sp>
      <p:sp>
        <p:nvSpPr>
          <p:cNvPr id="37890" name="AutoShape 1"/>
          <p:cNvSpPr>
            <a:spLocks/>
          </p:cNvSpPr>
          <p:nvPr/>
        </p:nvSpPr>
        <p:spPr bwMode="auto">
          <a:xfrm>
            <a:off x="5429251" y="1017984"/>
            <a:ext cx="5402461" cy="6286500"/>
          </a:xfrm>
          <a:prstGeom prst="roundRect">
            <a:avLst>
              <a:gd name="adj" fmla="val 2477"/>
            </a:avLst>
          </a:prstGeom>
          <a:solidFill>
            <a:schemeClr val="accent1">
              <a:alpha val="29803"/>
            </a:schemeClr>
          </a:solidFill>
          <a:ln w="76200">
            <a:solidFill>
              <a:srgbClr val="558E28">
                <a:alpha val="29803"/>
              </a:srgbClr>
            </a:solidFill>
            <a:round/>
            <a:headEnd/>
            <a:tailEnd/>
          </a:ln>
        </p:spPr>
        <p:txBody>
          <a:bodyPr lIns="35715" tIns="35715" rIns="64288" bIns="35715" anchor="ctr"/>
          <a:lstStyle/>
          <a:p>
            <a:endParaRPr lang="en-US">
              <a:solidFill>
                <a:schemeClr val="tx1"/>
              </a:solidFill>
              <a:ea typeface="ＭＳ Ｐゴシック" charset="0"/>
            </a:endParaRPr>
          </a:p>
          <a:p>
            <a:endParaRPr lang="en-US">
              <a:solidFill>
                <a:schemeClr val="tx1"/>
              </a:solidFill>
              <a:ea typeface="ＭＳ Ｐゴシック" charset="0"/>
            </a:endParaRPr>
          </a:p>
        </p:txBody>
      </p:sp>
      <p:sp>
        <p:nvSpPr>
          <p:cNvPr id="37891" name="Rectangle 2"/>
          <p:cNvSpPr>
            <a:spLocks/>
          </p:cNvSpPr>
          <p:nvPr/>
        </p:nvSpPr>
        <p:spPr bwMode="auto">
          <a:xfrm>
            <a:off x="5554266" y="607220"/>
            <a:ext cx="6938367" cy="759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35715" tIns="35715" rIns="35715" bIns="35715"/>
          <a:lstStyle/>
          <a:p>
            <a:pPr algn="l"/>
            <a:endParaRPr lang="en-US" sz="2500" dirty="0">
              <a:solidFill>
                <a:srgbClr val="FFFFFF"/>
              </a:solidFill>
              <a:latin typeface="Calibri Bold" charset="0"/>
              <a:ea typeface="ＭＳ Ｐゴシック" charset="0"/>
              <a:sym typeface="Calibri Bold" charset="0"/>
            </a:endParaRP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name</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1554 Enlightened Black Ale</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err="1">
                <a:latin typeface="Calibri Bold" charset="0"/>
                <a:ea typeface="ＭＳ Ｐゴシック" charset="0"/>
                <a:sym typeface="Calibri Bold" charset="0"/>
              </a:rPr>
              <a:t>abv</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5.5</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description</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Born of a flood...</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category</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Belgian and French Ale</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style"</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Other Belgian-Style Ales</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"updated</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2010-07-22 20:00:20</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ratings</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 : {</a:t>
            </a:r>
          </a:p>
          <a:p>
            <a:pPr algn="l"/>
            <a:r>
              <a:rPr lang="en-US" sz="2500" dirty="0">
                <a:latin typeface="Calibri Bold" charset="0"/>
                <a:ea typeface="Calibri Bold" charset="0"/>
                <a:cs typeface="Calibri Bold" charset="0"/>
                <a:sym typeface="Calibri Bold" charset="0"/>
              </a:rPr>
              <a:t>    </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525</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 : 5,</a:t>
            </a:r>
          </a:p>
          <a:p>
            <a:pPr algn="l"/>
            <a:r>
              <a:rPr lang="en-US" sz="2500" dirty="0">
                <a:latin typeface="Calibri Bold" charset="0"/>
                <a:ea typeface="Calibri Bold" charset="0"/>
                <a:cs typeface="Calibri Bold" charset="0"/>
                <a:sym typeface="Calibri Bold" charset="0"/>
              </a:rPr>
              <a:t>    </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30</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 : 4,</a:t>
            </a:r>
          </a:p>
          <a:p>
            <a:pPr algn="l"/>
            <a:r>
              <a:rPr lang="en-US" sz="2500" dirty="0">
                <a:latin typeface="Calibri Bold" charset="0"/>
                <a:ea typeface="Calibri Bold" charset="0"/>
                <a:cs typeface="Calibri Bold" charset="0"/>
                <a:sym typeface="Calibri Bold" charset="0"/>
              </a:rPr>
              <a:t>    </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1044</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 : 2</a:t>
            </a:r>
          </a:p>
          <a:p>
            <a:pPr algn="l"/>
            <a:r>
              <a:rPr lang="en-US" sz="2500" dirty="0">
                <a:latin typeface="Calibri Bold" charset="0"/>
                <a:ea typeface="Calibri Bold" charset="0"/>
                <a:cs typeface="Calibri Bold" charset="0"/>
                <a:sym typeface="Calibri Bold" charset="0"/>
              </a:rPr>
              <a:t> },</a:t>
            </a:r>
          </a:p>
          <a:p>
            <a:pPr algn="l"/>
            <a:r>
              <a:rPr lang="en-US" sz="2500" dirty="0">
                <a:latin typeface="Calibri Bold" charset="0"/>
                <a:ea typeface="Calibri Bold" charset="0"/>
                <a:cs typeface="Calibri Bold" charset="0"/>
                <a:sym typeface="Calibri Bold" charset="0"/>
              </a:rPr>
              <a:t>  </a:t>
            </a:r>
            <a:r>
              <a:rPr lang="ja-JP" altLang="en-US" sz="2500" dirty="0">
                <a:latin typeface="Arial" charset="0"/>
                <a:ea typeface="ＭＳ Ｐゴシック" charset="0"/>
                <a:sym typeface="Calibri Bold" charset="0"/>
              </a:rPr>
              <a:t>“</a:t>
            </a:r>
            <a:r>
              <a:rPr lang="en-US" altLang="ja-JP" sz="2500" b="1" dirty="0" err="1">
                <a:latin typeface="Calibri Bold" charset="0"/>
                <a:ea typeface="Calibri Bold" charset="0"/>
                <a:cs typeface="Calibri Bold" charset="0"/>
                <a:sym typeface="Calibri Bold" charset="0"/>
              </a:rPr>
              <a:t>comment_ids</a:t>
            </a:r>
            <a:r>
              <a:rPr lang="ja-JP" altLang="en-US" sz="2500" dirty="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 : [</a:t>
            </a:r>
          </a:p>
          <a:p>
            <a:r>
              <a:rPr lang="en-US" sz="2500" dirty="0">
                <a:latin typeface="Calibri Bold" charset="0"/>
                <a:ea typeface="Calibri Bold" charset="0"/>
                <a:cs typeface="Calibri Bold" charset="0"/>
                <a:sym typeface="Calibri Bold" charset="0"/>
              </a:rPr>
              <a:t>     </a:t>
            </a:r>
            <a:r>
              <a:rPr lang="ja-JP" altLang="en-US" sz="2500" dirty="0" smtClean="0">
                <a:latin typeface="Arial" charset="0"/>
                <a:ea typeface="ＭＳ Ｐゴシック" charset="0"/>
                <a:sym typeface="Calibri Bold" charset="0"/>
              </a:rPr>
              <a:t>“</a:t>
            </a:r>
            <a:r>
              <a:rPr lang="en-US" altLang="ja-JP" sz="2500" b="1" dirty="0">
                <a:latin typeface="Calibri Bold" charset="0"/>
                <a:ea typeface="Calibri Bold" charset="0"/>
                <a:cs typeface="Calibri Bold" charset="0"/>
                <a:sym typeface="Calibri Bold" charset="0"/>
              </a:rPr>
              <a:t>u525_c1</a:t>
            </a:r>
            <a:r>
              <a:rPr lang="ja-JP" altLang="en-US" sz="2500" dirty="0" smtClean="0">
                <a:latin typeface="Arial" charset="0"/>
                <a:ea typeface="ＭＳ Ｐゴシック" charset="0"/>
                <a:sym typeface="Calibri Bold" charset="0"/>
              </a:rPr>
              <a:t>”</a:t>
            </a:r>
            <a:r>
              <a:rPr lang="en-US" altLang="ja-JP" sz="2500" dirty="0">
                <a:latin typeface="Calibri Bold" charset="0"/>
                <a:ea typeface="Calibri Bold" charset="0"/>
                <a:cs typeface="Calibri Bold" charset="0"/>
                <a:sym typeface="Calibri Bold" charset="0"/>
              </a:rPr>
              <a:t>,</a:t>
            </a:r>
          </a:p>
          <a:p>
            <a:pPr algn="l"/>
            <a:r>
              <a:rPr lang="en-US" sz="2500" dirty="0">
                <a:latin typeface="Calibri Bold" charset="0"/>
                <a:ea typeface="Calibri Bold" charset="0"/>
                <a:cs typeface="Calibri Bold" charset="0"/>
                <a:sym typeface="Calibri Bold" charset="0"/>
              </a:rPr>
              <a:t>     </a:t>
            </a:r>
            <a:r>
              <a:rPr lang="ja-JP" altLang="en-US" sz="2500" dirty="0">
                <a:latin typeface="Arial" charset="0"/>
                <a:ea typeface="ＭＳ Ｐゴシック" charset="0"/>
                <a:sym typeface="Calibri Bold" charset="0"/>
              </a:rPr>
              <a:t>“</a:t>
            </a:r>
            <a:r>
              <a:rPr lang="en-US" altLang="ja-JP" sz="2500" b="1" dirty="0">
                <a:latin typeface="Calibri Bold" charset="0"/>
                <a:ea typeface="Calibri Bold" charset="0"/>
                <a:cs typeface="Calibri Bold" charset="0"/>
                <a:sym typeface="Calibri Bold" charset="0"/>
              </a:rPr>
              <a:t>6ad8c</a:t>
            </a:r>
            <a:r>
              <a:rPr lang="ja-JP" altLang="en-US" sz="2500" dirty="0">
                <a:latin typeface="Arial" charset="0"/>
                <a:ea typeface="ＭＳ Ｐゴシック" charset="0"/>
                <a:sym typeface="Calibri Bold" charset="0"/>
              </a:rPr>
              <a:t>”</a:t>
            </a:r>
            <a:endParaRPr lang="en-US" altLang="ja-JP" sz="2500" dirty="0">
              <a:latin typeface="Calibri Bold" charset="0"/>
              <a:ea typeface="Calibri Bold" charset="0"/>
              <a:cs typeface="Calibri Bold" charset="0"/>
              <a:sym typeface="Calibri Bold" charset="0"/>
            </a:endParaRPr>
          </a:p>
          <a:p>
            <a:pPr algn="l"/>
            <a:r>
              <a:rPr lang="en-US" sz="2500" dirty="0">
                <a:latin typeface="Calibri Bold" charset="0"/>
                <a:ea typeface="Calibri Bold" charset="0"/>
                <a:cs typeface="Calibri Bold" charset="0"/>
                <a:sym typeface="Calibri Bold" charset="0"/>
              </a:rPr>
              <a:t>   ]</a:t>
            </a:r>
          </a:p>
          <a:p>
            <a:pPr algn="l"/>
            <a:r>
              <a:rPr lang="en-US" sz="2500" dirty="0">
                <a:latin typeface="Calibri Bold" charset="0"/>
                <a:ea typeface="Calibri Bold" charset="0"/>
                <a:cs typeface="Calibri Bold" charset="0"/>
                <a:sym typeface="Calibri Bold" charset="0"/>
              </a:rPr>
              <a:t>}</a:t>
            </a:r>
          </a:p>
          <a:p>
            <a:pPr algn="l"/>
            <a:endParaRPr lang="en-US" sz="2500" dirty="0">
              <a:solidFill>
                <a:srgbClr val="FFFFFF"/>
              </a:solidFill>
              <a:latin typeface="Calibri Bold" charset="0"/>
              <a:ea typeface="Calibri Bold" charset="0"/>
              <a:cs typeface="Calibri Bold" charset="0"/>
              <a:sym typeface="Calibri Bold" charset="0"/>
            </a:endParaRPr>
          </a:p>
        </p:txBody>
      </p:sp>
      <p:sp>
        <p:nvSpPr>
          <p:cNvPr id="2" name="Text Box 5"/>
          <p:cNvSpPr txBox="1">
            <a:spLocks noChangeArrowheads="1"/>
          </p:cNvSpPr>
          <p:nvPr/>
        </p:nvSpPr>
        <p:spPr bwMode="auto">
          <a:xfrm>
            <a:off x="8803557" y="7070081"/>
            <a:ext cx="279053" cy="3125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64288" tIns="32144" rIns="64288" bIns="32144" anchor="ctr"/>
          <a:lstStyle>
            <a:lvl1pPr algn="l">
              <a:defRPr sz="1200">
                <a:solidFill>
                  <a:schemeClr val="tx1"/>
                </a:solidFill>
                <a:latin typeface="Gill Sans" charset="0"/>
                <a:ea typeface="ＭＳ Ｐゴシック" charset="0"/>
              </a:defRPr>
            </a:lvl1pPr>
            <a:lvl2pPr algn="l">
              <a:defRPr sz="1200">
                <a:solidFill>
                  <a:schemeClr val="tx1"/>
                </a:solidFill>
                <a:latin typeface="Gill Sans" charset="0"/>
                <a:ea typeface="ＭＳ Ｐゴシック" charset="0"/>
              </a:defRPr>
            </a:lvl2pPr>
            <a:lvl3pPr algn="l">
              <a:defRPr sz="1200">
                <a:solidFill>
                  <a:schemeClr val="tx1"/>
                </a:solidFill>
                <a:latin typeface="Gill Sans" charset="0"/>
                <a:ea typeface="ＭＳ Ｐゴシック" charset="0"/>
              </a:defRPr>
            </a:lvl3pPr>
            <a:lvl4pPr algn="l">
              <a:defRPr sz="1200">
                <a:solidFill>
                  <a:schemeClr val="tx1"/>
                </a:solidFill>
                <a:latin typeface="Gill Sans" charset="0"/>
                <a:ea typeface="ＭＳ Ｐゴシック" charset="0"/>
              </a:defRPr>
            </a:lvl4pPr>
            <a:lvl5pPr algn="l">
              <a:defRPr sz="1200">
                <a:solidFill>
                  <a:schemeClr val="tx1"/>
                </a:solidFill>
                <a:latin typeface="Gill Sans" charset="0"/>
                <a:ea typeface="ＭＳ Ｐゴシック" charset="0"/>
              </a:defRPr>
            </a:lvl5pPr>
            <a:lvl6pPr fontAlgn="base">
              <a:spcBef>
                <a:spcPct val="0"/>
              </a:spcBef>
              <a:spcAft>
                <a:spcPct val="0"/>
              </a:spcAft>
              <a:defRPr sz="1200">
                <a:solidFill>
                  <a:schemeClr val="tx1"/>
                </a:solidFill>
                <a:latin typeface="Gill Sans" charset="0"/>
                <a:ea typeface="ＭＳ Ｐゴシック" charset="0"/>
              </a:defRPr>
            </a:lvl6pPr>
            <a:lvl7pPr fontAlgn="base">
              <a:spcBef>
                <a:spcPct val="0"/>
              </a:spcBef>
              <a:spcAft>
                <a:spcPct val="0"/>
              </a:spcAft>
              <a:defRPr sz="1200">
                <a:solidFill>
                  <a:schemeClr val="tx1"/>
                </a:solidFill>
                <a:latin typeface="Gill Sans" charset="0"/>
                <a:ea typeface="ＭＳ Ｐゴシック" charset="0"/>
              </a:defRPr>
            </a:lvl7pPr>
            <a:lvl8pPr fontAlgn="base">
              <a:spcBef>
                <a:spcPct val="0"/>
              </a:spcBef>
              <a:spcAft>
                <a:spcPct val="0"/>
              </a:spcAft>
              <a:defRPr sz="1200">
                <a:solidFill>
                  <a:schemeClr val="tx1"/>
                </a:solidFill>
                <a:latin typeface="Gill Sans" charset="0"/>
                <a:ea typeface="ＭＳ Ｐゴシック" charset="0"/>
              </a:defRPr>
            </a:lvl8pPr>
            <a:lvl9pPr fontAlgn="base">
              <a:spcBef>
                <a:spcPct val="0"/>
              </a:spcBef>
              <a:spcAft>
                <a:spcPct val="0"/>
              </a:spcAft>
              <a:defRPr sz="1200">
                <a:solidFill>
                  <a:schemeClr val="tx1"/>
                </a:solidFill>
                <a:latin typeface="Gill Sans" charset="0"/>
                <a:ea typeface="ＭＳ Ｐゴシック" charset="0"/>
              </a:defRPr>
            </a:lvl9pPr>
          </a:lstStyle>
          <a:p>
            <a:pPr algn="ctr">
              <a:defRPr/>
            </a:pPr>
            <a:fld id="{CFDEDDA4-CE3E-2244-9B4A-6E8FD3121822}" type="slidenum">
              <a:rPr lang="en-US" sz="1700">
                <a:solidFill>
                  <a:srgbClr val="A5A5A5"/>
                </a:solidFill>
                <a:latin typeface="Calibri" charset="0"/>
                <a:cs typeface="Calibri" charset="0"/>
                <a:sym typeface="Calibri" charset="0"/>
              </a:rPr>
              <a:pPr algn="ctr">
                <a:defRPr/>
              </a:pPr>
              <a:t>16</a:t>
            </a:fld>
            <a:endParaRPr lang="en-US" sz="1700">
              <a:solidFill>
                <a:srgbClr val="A5A5A5"/>
              </a:solidFill>
              <a:latin typeface="Calibri" charset="0"/>
              <a:cs typeface="Calibri" charset="0"/>
              <a:sym typeface="Calibri" charset="0"/>
            </a:endParaRPr>
          </a:p>
        </p:txBody>
      </p:sp>
      <p:sp>
        <p:nvSpPr>
          <p:cNvPr id="37896" name="AutoShape 7"/>
          <p:cNvSpPr>
            <a:spLocks/>
          </p:cNvSpPr>
          <p:nvPr/>
        </p:nvSpPr>
        <p:spPr bwMode="auto">
          <a:xfrm>
            <a:off x="964406" y="1160860"/>
            <a:ext cx="5947172" cy="3643313"/>
          </a:xfrm>
          <a:prstGeom prst="roundRect">
            <a:avLst>
              <a:gd name="adj" fmla="val 3676"/>
            </a:avLst>
          </a:prstGeom>
          <a:solidFill>
            <a:srgbClr val="FFFA83">
              <a:alpha val="79999"/>
            </a:srgbClr>
          </a:solidFill>
          <a:ln w="76200">
            <a:solidFill>
              <a:srgbClr val="B7B100">
                <a:alpha val="79999"/>
              </a:srgbClr>
            </a:solidFill>
            <a:round/>
            <a:headEnd/>
            <a:tailEnd/>
          </a:ln>
        </p:spPr>
        <p:txBody>
          <a:bodyPr lIns="0" tIns="0" rIns="0" bIns="0"/>
          <a:lstStyle/>
          <a:p>
            <a:endParaRPr lang="en-US"/>
          </a:p>
        </p:txBody>
      </p:sp>
      <p:sp>
        <p:nvSpPr>
          <p:cNvPr id="37897" name="Rectangle 8"/>
          <p:cNvSpPr>
            <a:spLocks/>
          </p:cNvSpPr>
          <p:nvPr/>
        </p:nvSpPr>
        <p:spPr bwMode="auto">
          <a:xfrm>
            <a:off x="1098352" y="839391"/>
            <a:ext cx="5831086" cy="3312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35715" tIns="35715" rIns="35715" bIns="35715"/>
          <a:lstStyle/>
          <a:p>
            <a:pPr algn="l"/>
            <a:endParaRPr lang="en-US" sz="2500" dirty="0">
              <a:solidFill>
                <a:srgbClr val="FFFFFF"/>
              </a:solidFill>
              <a:latin typeface="Calibri Bold" charset="0"/>
              <a:ea typeface="ＭＳ Ｐゴシック" charset="0"/>
              <a:sym typeface="Calibri Bold" charset="0"/>
            </a:endParaRPr>
          </a:p>
          <a:p>
            <a:pPr algn="l"/>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type</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comment</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err="1">
                <a:latin typeface="Calibri Bold" charset="0"/>
                <a:ea typeface="ＭＳ Ｐゴシック" charset="0"/>
                <a:sym typeface="Calibri Bold" charset="0"/>
              </a:rPr>
              <a:t>about_id</a:t>
            </a:r>
            <a:r>
              <a:rPr lang="en-US" sz="2500" dirty="0">
                <a:latin typeface="Calibri Bold" charset="0"/>
                <a:ea typeface="ＭＳ Ｐゴシック" charset="0"/>
                <a:sym typeface="Calibri Bold" charset="0"/>
              </a:rPr>
              <a:t>": "</a:t>
            </a:r>
            <a:r>
              <a:rPr lang="en-US" sz="2500" dirty="0" err="1">
                <a:latin typeface="Calibri" charset="0"/>
                <a:ea typeface="ＭＳ Ｐゴシック" charset="0"/>
                <a:sym typeface="Calibri" charset="0"/>
              </a:rPr>
              <a:t>beer_Enlightened_Black_Ale</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err="1">
                <a:latin typeface="Calibri Bold" charset="0"/>
                <a:ea typeface="ＭＳ Ｐゴシック" charset="0"/>
                <a:sym typeface="Calibri Bold" charset="0"/>
              </a:rPr>
              <a:t>user_id</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525</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text</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tastes like college!</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   "</a:t>
            </a:r>
            <a:r>
              <a:rPr lang="en-US" sz="2500" b="1" dirty="0">
                <a:latin typeface="Calibri Bold" charset="0"/>
                <a:ea typeface="ＭＳ Ｐゴシック" charset="0"/>
                <a:sym typeface="Calibri Bold" charset="0"/>
              </a:rPr>
              <a:t>updated</a:t>
            </a:r>
            <a:r>
              <a:rPr lang="en-US" sz="2500" dirty="0">
                <a:latin typeface="Calibri Bold" charset="0"/>
                <a:ea typeface="ＭＳ Ｐゴシック" charset="0"/>
                <a:sym typeface="Calibri Bold" charset="0"/>
              </a:rPr>
              <a:t>": "</a:t>
            </a:r>
            <a:r>
              <a:rPr lang="en-US" sz="2500" dirty="0">
                <a:latin typeface="Calibri" charset="0"/>
                <a:ea typeface="ＭＳ Ｐゴシック" charset="0"/>
                <a:sym typeface="Calibri" charset="0"/>
              </a:rPr>
              <a:t>2010-07-22 20:00:20</a:t>
            </a:r>
            <a:r>
              <a:rPr lang="en-US" sz="2500" dirty="0">
                <a:latin typeface="Calibri Bold" charset="0"/>
                <a:ea typeface="ＭＳ Ｐゴシック" charset="0"/>
                <a:sym typeface="Calibri Bold" charset="0"/>
              </a:rPr>
              <a:t>"</a:t>
            </a:r>
          </a:p>
          <a:p>
            <a:pPr algn="l"/>
            <a:r>
              <a:rPr lang="en-US" sz="2500" dirty="0">
                <a:latin typeface="Calibri Bold" charset="0"/>
                <a:ea typeface="ＭＳ Ｐゴシック" charset="0"/>
                <a:sym typeface="Calibri Bold" charset="0"/>
              </a:rPr>
              <a:t>}</a:t>
            </a:r>
          </a:p>
        </p:txBody>
      </p:sp>
      <p:grpSp>
        <p:nvGrpSpPr>
          <p:cNvPr id="37898" name="Group 11"/>
          <p:cNvGrpSpPr>
            <a:grpSpLocks/>
          </p:cNvGrpSpPr>
          <p:nvPr/>
        </p:nvGrpSpPr>
        <p:grpSpPr bwMode="auto">
          <a:xfrm>
            <a:off x="3341936" y="5170290"/>
            <a:ext cx="2380878" cy="1116211"/>
            <a:chOff x="267" y="0"/>
            <a:chExt cx="2133" cy="1000"/>
          </a:xfrm>
        </p:grpSpPr>
        <p:sp>
          <p:nvSpPr>
            <p:cNvPr id="37904" name="AutoShape 9"/>
            <p:cNvSpPr>
              <a:spLocks/>
            </p:cNvSpPr>
            <p:nvPr/>
          </p:nvSpPr>
          <p:spPr bwMode="auto">
            <a:xfrm flipH="1">
              <a:off x="267" y="0"/>
              <a:ext cx="2133" cy="1000"/>
            </a:xfrm>
            <a:custGeom>
              <a:avLst/>
              <a:gdLst>
                <a:gd name="T0" fmla="*/ 4595 w 21600"/>
                <a:gd name="T1" fmla="*/ 0 h 21600"/>
                <a:gd name="T2" fmla="*/ 3313 w 21600"/>
                <a:gd name="T3" fmla="*/ 1657 h 21600"/>
                <a:gd name="T4" fmla="*/ 0 w 21600"/>
                <a:gd name="T5" fmla="*/ 3094 h 21600"/>
                <a:gd name="T6" fmla="*/ 3195 w 21600"/>
                <a:gd name="T7" fmla="*/ 4478 h 21600"/>
                <a:gd name="T8" fmla="*/ 3195 w 21600"/>
                <a:gd name="T9" fmla="*/ 18831 h 21600"/>
                <a:gd name="T10" fmla="*/ 4595 w 21600"/>
                <a:gd name="T11" fmla="*/ 21600 h 21600"/>
                <a:gd name="T12" fmla="*/ 20200 w 21600"/>
                <a:gd name="T13" fmla="*/ 21600 h 21600"/>
                <a:gd name="T14" fmla="*/ 21600 w 21600"/>
                <a:gd name="T15" fmla="*/ 18831 h 21600"/>
                <a:gd name="T16" fmla="*/ 21600 w 21600"/>
                <a:gd name="T17" fmla="*/ 2769 h 21600"/>
                <a:gd name="T18" fmla="*/ 20200 w 21600"/>
                <a:gd name="T19" fmla="*/ 0 h 21600"/>
                <a:gd name="T20" fmla="*/ 4595 w 21600"/>
                <a:gd name="T21" fmla="*/ 0 h 21600"/>
                <a:gd name="T22" fmla="*/ 4595 w 21600"/>
                <a:gd name="T23"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00" h="21600">
                  <a:moveTo>
                    <a:pt x="4595" y="0"/>
                  </a:moveTo>
                  <a:cubicBezTo>
                    <a:pt x="4022" y="0"/>
                    <a:pt x="3530" y="682"/>
                    <a:pt x="3313" y="1657"/>
                  </a:cubicBezTo>
                  <a:lnTo>
                    <a:pt x="0" y="3094"/>
                  </a:lnTo>
                  <a:lnTo>
                    <a:pt x="3195" y="4478"/>
                  </a:lnTo>
                  <a:lnTo>
                    <a:pt x="3195" y="18831"/>
                  </a:lnTo>
                  <a:cubicBezTo>
                    <a:pt x="3195" y="20360"/>
                    <a:pt x="3822" y="21600"/>
                    <a:pt x="4595" y="21600"/>
                  </a:cubicBezTo>
                  <a:lnTo>
                    <a:pt x="20200" y="21600"/>
                  </a:lnTo>
                  <a:cubicBezTo>
                    <a:pt x="20973" y="21600"/>
                    <a:pt x="21600" y="20360"/>
                    <a:pt x="21600" y="18831"/>
                  </a:cubicBezTo>
                  <a:lnTo>
                    <a:pt x="21600" y="2769"/>
                  </a:lnTo>
                  <a:cubicBezTo>
                    <a:pt x="21600" y="1240"/>
                    <a:pt x="20973" y="0"/>
                    <a:pt x="20200" y="0"/>
                  </a:cubicBezTo>
                  <a:lnTo>
                    <a:pt x="4595" y="0"/>
                  </a:lnTo>
                  <a:close/>
                  <a:moveTo>
                    <a:pt x="4595" y="0"/>
                  </a:moveTo>
                </a:path>
              </a:pathLst>
            </a:custGeom>
            <a:solidFill>
              <a:srgbClr val="FFFA83"/>
            </a:solidFill>
            <a:ln w="25400" cap="flat">
              <a:solidFill>
                <a:srgbClr val="535000"/>
              </a:solidFill>
              <a:prstDash val="solid"/>
              <a:round/>
              <a:headEnd type="none" w="med" len="med"/>
              <a:tailEnd type="none" w="med" len="med"/>
            </a:ln>
          </p:spPr>
          <p:txBody>
            <a:bodyPr lIns="0" tIns="0" rIns="0" bIns="0"/>
            <a:lstStyle/>
            <a:p>
              <a:endParaRPr lang="en-US"/>
            </a:p>
          </p:txBody>
        </p:sp>
        <p:sp>
          <p:nvSpPr>
            <p:cNvPr id="37905" name="Rectangle 10"/>
            <p:cNvSpPr>
              <a:spLocks/>
            </p:cNvSpPr>
            <p:nvPr/>
          </p:nvSpPr>
          <p:spPr bwMode="auto">
            <a:xfrm>
              <a:off x="370" y="77"/>
              <a:ext cx="1925" cy="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p>
              <a:pPr marL="27903"/>
              <a:r>
                <a:rPr lang="en-US" sz="2400" b="1" dirty="0">
                  <a:ea typeface="ＭＳ Ｐゴシック" charset="0"/>
                </a:rPr>
                <a:t>link to comments</a:t>
              </a:r>
            </a:p>
          </p:txBody>
        </p:sp>
      </p:grpSp>
      <p:grpSp>
        <p:nvGrpSpPr>
          <p:cNvPr id="37899" name="Group 14"/>
          <p:cNvGrpSpPr>
            <a:grpSpLocks/>
          </p:cNvGrpSpPr>
          <p:nvPr/>
        </p:nvGrpSpPr>
        <p:grpSpPr bwMode="auto">
          <a:xfrm>
            <a:off x="12280" y="2035970"/>
            <a:ext cx="1379637" cy="901898"/>
            <a:chOff x="155" y="0"/>
            <a:chExt cx="1236" cy="808"/>
          </a:xfrm>
        </p:grpSpPr>
        <p:sp>
          <p:nvSpPr>
            <p:cNvPr id="37902" name="AutoShape 12"/>
            <p:cNvSpPr>
              <a:spLocks/>
            </p:cNvSpPr>
            <p:nvPr/>
          </p:nvSpPr>
          <p:spPr bwMode="auto">
            <a:xfrm flipH="1">
              <a:off x="155" y="0"/>
              <a:ext cx="1236" cy="808"/>
            </a:xfrm>
            <a:custGeom>
              <a:avLst/>
              <a:gdLst>
                <a:gd name="T0" fmla="*/ 4595 w 21600"/>
                <a:gd name="T1" fmla="*/ 0 h 21600"/>
                <a:gd name="T2" fmla="*/ 3313 w 21600"/>
                <a:gd name="T3" fmla="*/ 1657 h 21600"/>
                <a:gd name="T4" fmla="*/ 0 w 21600"/>
                <a:gd name="T5" fmla="*/ 3094 h 21600"/>
                <a:gd name="T6" fmla="*/ 3195 w 21600"/>
                <a:gd name="T7" fmla="*/ 4478 h 21600"/>
                <a:gd name="T8" fmla="*/ 3195 w 21600"/>
                <a:gd name="T9" fmla="*/ 18831 h 21600"/>
                <a:gd name="T10" fmla="*/ 4595 w 21600"/>
                <a:gd name="T11" fmla="*/ 21600 h 21600"/>
                <a:gd name="T12" fmla="*/ 20200 w 21600"/>
                <a:gd name="T13" fmla="*/ 21600 h 21600"/>
                <a:gd name="T14" fmla="*/ 21600 w 21600"/>
                <a:gd name="T15" fmla="*/ 18831 h 21600"/>
                <a:gd name="T16" fmla="*/ 21600 w 21600"/>
                <a:gd name="T17" fmla="*/ 2769 h 21600"/>
                <a:gd name="T18" fmla="*/ 20200 w 21600"/>
                <a:gd name="T19" fmla="*/ 0 h 21600"/>
                <a:gd name="T20" fmla="*/ 4595 w 21600"/>
                <a:gd name="T21" fmla="*/ 0 h 21600"/>
                <a:gd name="T22" fmla="*/ 4595 w 21600"/>
                <a:gd name="T23"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00" h="21600">
                  <a:moveTo>
                    <a:pt x="4595" y="0"/>
                  </a:moveTo>
                  <a:cubicBezTo>
                    <a:pt x="4022" y="0"/>
                    <a:pt x="3530" y="682"/>
                    <a:pt x="3313" y="1657"/>
                  </a:cubicBezTo>
                  <a:lnTo>
                    <a:pt x="0" y="3094"/>
                  </a:lnTo>
                  <a:lnTo>
                    <a:pt x="3195" y="4478"/>
                  </a:lnTo>
                  <a:lnTo>
                    <a:pt x="3195" y="18831"/>
                  </a:lnTo>
                  <a:cubicBezTo>
                    <a:pt x="3195" y="20360"/>
                    <a:pt x="3822" y="21600"/>
                    <a:pt x="4595" y="21600"/>
                  </a:cubicBezTo>
                  <a:lnTo>
                    <a:pt x="20200" y="21600"/>
                  </a:lnTo>
                  <a:cubicBezTo>
                    <a:pt x="20973" y="21600"/>
                    <a:pt x="21600" y="20360"/>
                    <a:pt x="21600" y="18831"/>
                  </a:cubicBezTo>
                  <a:lnTo>
                    <a:pt x="21600" y="2769"/>
                  </a:lnTo>
                  <a:cubicBezTo>
                    <a:pt x="21600" y="1240"/>
                    <a:pt x="20973" y="0"/>
                    <a:pt x="20200" y="0"/>
                  </a:cubicBezTo>
                  <a:lnTo>
                    <a:pt x="4595" y="0"/>
                  </a:lnTo>
                  <a:close/>
                  <a:moveTo>
                    <a:pt x="4595" y="0"/>
                  </a:moveTo>
                </a:path>
              </a:pathLst>
            </a:custGeom>
            <a:solidFill>
              <a:srgbClr val="FFFA83">
                <a:alpha val="50195"/>
              </a:srgbClr>
            </a:solidFill>
            <a:ln w="25400" cap="flat">
              <a:solidFill>
                <a:srgbClr val="535000">
                  <a:alpha val="50195"/>
                </a:srgbClr>
              </a:solidFill>
              <a:prstDash val="solid"/>
              <a:round/>
              <a:headEnd type="none" w="med" len="med"/>
              <a:tailEnd type="none" w="med" len="med"/>
            </a:ln>
          </p:spPr>
          <p:txBody>
            <a:bodyPr lIns="0" tIns="0" rIns="0" bIns="0"/>
            <a:lstStyle/>
            <a:p>
              <a:endParaRPr lang="en-US"/>
            </a:p>
          </p:txBody>
        </p:sp>
        <p:sp>
          <p:nvSpPr>
            <p:cNvPr id="37903" name="Rectangle 13"/>
            <p:cNvSpPr>
              <a:spLocks/>
            </p:cNvSpPr>
            <p:nvPr/>
          </p:nvSpPr>
          <p:spPr bwMode="auto">
            <a:xfrm>
              <a:off x="258" y="62"/>
              <a:ext cx="1073" cy="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p>
              <a:pPr marL="27903"/>
              <a:r>
                <a:rPr lang="en-US" sz="2400" b="1" dirty="0">
                  <a:solidFill>
                    <a:srgbClr val="808080"/>
                  </a:solidFill>
                  <a:ea typeface="ＭＳ Ｐゴシック" charset="0"/>
                </a:rPr>
                <a:t>link to beer</a:t>
              </a:r>
            </a:p>
          </p:txBody>
        </p:sp>
      </p:grpSp>
      <p:sp>
        <p:nvSpPr>
          <p:cNvPr id="37900" name="AutoShape 15"/>
          <p:cNvSpPr>
            <a:spLocks/>
          </p:cNvSpPr>
          <p:nvPr/>
        </p:nvSpPr>
        <p:spPr bwMode="auto">
          <a:xfrm>
            <a:off x="830461" y="3857626"/>
            <a:ext cx="2277070" cy="1330523"/>
          </a:xfrm>
          <a:prstGeom prst="roundRect">
            <a:avLst>
              <a:gd name="adj" fmla="val 10065"/>
            </a:avLst>
          </a:prstGeom>
          <a:solidFill>
            <a:srgbClr val="A072FD">
              <a:alpha val="79999"/>
            </a:srgbClr>
          </a:solidFill>
          <a:ln w="76200">
            <a:solidFill>
              <a:srgbClr val="722CFD">
                <a:alpha val="79999"/>
              </a:srgbClr>
            </a:solidFill>
            <a:round/>
            <a:headEnd/>
            <a:tailEnd/>
          </a:ln>
        </p:spPr>
        <p:txBody>
          <a:bodyPr lIns="0" tIns="0" rIns="0" bIns="0"/>
          <a:lstStyle/>
          <a:p>
            <a:endParaRPr lang="en-US"/>
          </a:p>
        </p:txBody>
      </p:sp>
      <p:sp>
        <p:nvSpPr>
          <p:cNvPr id="37901" name="Rectangle 16"/>
          <p:cNvSpPr>
            <a:spLocks/>
          </p:cNvSpPr>
          <p:nvPr/>
        </p:nvSpPr>
        <p:spPr bwMode="auto">
          <a:xfrm>
            <a:off x="1000126" y="3527227"/>
            <a:ext cx="2035969"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35715" tIns="35715" rIns="35715" bIns="35715"/>
          <a:lstStyle/>
          <a:p>
            <a:pPr algn="l"/>
            <a:endParaRPr lang="en-US" sz="2500" dirty="0">
              <a:solidFill>
                <a:srgbClr val="FFFFFF"/>
              </a:solidFill>
              <a:latin typeface="Calibri Bold" charset="0"/>
              <a:ea typeface="ＭＳ Ｐゴシック" charset="0"/>
              <a:sym typeface="Calibri Bold" charset="0"/>
            </a:endParaRPr>
          </a:p>
          <a:p>
            <a:pPr algn="l"/>
            <a:r>
              <a:rPr lang="en-US" sz="2500" dirty="0">
                <a:latin typeface="Calibri Bold" charset="0"/>
                <a:ea typeface="ＭＳ Ｐゴシック" charset="0"/>
                <a:sym typeface="Calibri Bold" charset="0"/>
              </a:rPr>
              <a:t>{</a:t>
            </a:r>
          </a:p>
          <a:p>
            <a:r>
              <a:rPr lang="en-US" sz="2400" dirty="0">
                <a:latin typeface="Calibri Bold" charset="0"/>
                <a:ea typeface="ＭＳ Ｐゴシック" charset="0"/>
                <a:sym typeface="Calibri Bold" charset="0"/>
              </a:rPr>
              <a:t>   "</a:t>
            </a:r>
            <a:r>
              <a:rPr lang="en-US" sz="2400" b="1" dirty="0">
                <a:latin typeface="Calibri Bold" charset="0"/>
                <a:ea typeface="ＭＳ Ｐゴシック" charset="0"/>
                <a:sym typeface="Calibri Bold" charset="0"/>
              </a:rPr>
              <a:t>id</a:t>
            </a:r>
            <a:r>
              <a:rPr lang="en-US" sz="2400" dirty="0">
                <a:latin typeface="Calibri Bold" charset="0"/>
                <a:ea typeface="ＭＳ Ｐゴシック" charset="0"/>
                <a:sym typeface="Calibri Bold" charset="0"/>
              </a:rPr>
              <a:t>": </a:t>
            </a:r>
            <a:r>
              <a:rPr lang="en-US" sz="2400" dirty="0" smtClean="0">
                <a:latin typeface="Calibri Bold" charset="0"/>
                <a:ea typeface="ＭＳ Ｐゴシック" charset="0"/>
                <a:sym typeface="Calibri Bold" charset="0"/>
              </a:rPr>
              <a:t>"</a:t>
            </a:r>
            <a:r>
              <a:rPr lang="en-US" altLang="ja-JP" sz="2000" dirty="0">
                <a:latin typeface="Calibri" charset="0"/>
                <a:ea typeface="Calibri" charset="0"/>
                <a:cs typeface="Calibri" charset="0"/>
                <a:sym typeface="Calibri" charset="0"/>
              </a:rPr>
              <a:t>u525_c1</a:t>
            </a:r>
            <a:r>
              <a:rPr lang="en-US" sz="2400" dirty="0" smtClean="0">
                <a:latin typeface="Calibri Bold" charset="0"/>
                <a:ea typeface="ＭＳ Ｐゴシック" charset="0"/>
                <a:sym typeface="Calibri Bold" charset="0"/>
              </a:rPr>
              <a:t>"</a:t>
            </a:r>
            <a:endParaRPr lang="en-US" sz="2400" dirty="0">
              <a:latin typeface="Calibri Bold" charset="0"/>
              <a:ea typeface="ＭＳ Ｐゴシック" charset="0"/>
              <a:sym typeface="Calibri Bold" charset="0"/>
            </a:endParaRPr>
          </a:p>
          <a:p>
            <a:pPr algn="l"/>
            <a:r>
              <a:rPr lang="en-US" sz="2500" dirty="0">
                <a:latin typeface="Calibri Bold" charset="0"/>
                <a:ea typeface="ＭＳ Ｐゴシック" charset="0"/>
                <a:sym typeface="Calibri Bold" charset="0"/>
              </a:rPr>
              <a:t>}</a:t>
            </a:r>
          </a:p>
        </p:txBody>
      </p:sp>
    </p:spTree>
    <p:extLst>
      <p:ext uri="{BB962C8B-B14F-4D97-AF65-F5344CB8AC3E}">
        <p14:creationId xmlns:p14="http://schemas.microsoft.com/office/powerpoint/2010/main" val="2652529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Grp="1" noChangeArrowheads="1"/>
          </p:cNvSpPr>
          <p:nvPr>
            <p:ph type="title"/>
          </p:nvPr>
        </p:nvSpPr>
        <p:spPr/>
        <p:txBody>
          <a:bodyPr lIns="38096" tIns="38096" rIns="38096" bIns="38096"/>
          <a:lstStyle/>
          <a:p>
            <a:pPr eaLnBrk="1" hangingPunct="1">
              <a:defRPr/>
            </a:pPr>
            <a:r>
              <a:rPr lang="en-US" sz="3600" dirty="0">
                <a:latin typeface="Calibri Bold" charset="0"/>
                <a:cs typeface="Calibri Bold" charset="0"/>
                <a:sym typeface="Calibri Bold" charset="0"/>
              </a:rPr>
              <a:t>How to:</a:t>
            </a:r>
            <a:r>
              <a:rPr lang="en-US" sz="3600" dirty="0"/>
              <a:t> look up comments from a beer</a:t>
            </a:r>
          </a:p>
        </p:txBody>
      </p:sp>
      <p:sp>
        <p:nvSpPr>
          <p:cNvPr id="39941" name="Rectangle 4"/>
          <p:cNvSpPr>
            <a:spLocks/>
          </p:cNvSpPr>
          <p:nvPr/>
        </p:nvSpPr>
        <p:spPr bwMode="auto">
          <a:xfrm>
            <a:off x="695401" y="1177604"/>
            <a:ext cx="8099227" cy="767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096" tIns="38096" rIns="38096" bIns="38096"/>
          <a:lstStyle/>
          <a:p>
            <a:pPr marL="304700" indent="-304700">
              <a:spcBef>
                <a:spcPts val="466"/>
              </a:spcBef>
              <a:buClr>
                <a:srgbClr val="000000"/>
              </a:buClr>
              <a:buSzPct val="100000"/>
              <a:buFont typeface="Calibri" charset="0"/>
              <a:buChar char="•"/>
            </a:pPr>
            <a:r>
              <a:rPr lang="en-US" sz="2500">
                <a:solidFill>
                  <a:srgbClr val="676767"/>
                </a:solidFill>
                <a:latin typeface="Calibri" charset="0"/>
                <a:ea typeface="ＭＳ Ｐゴシック" charset="0"/>
                <a:sym typeface="Calibri" charset="0"/>
              </a:rPr>
              <a:t>SERIALIZED LOOP </a:t>
            </a:r>
          </a:p>
        </p:txBody>
      </p:sp>
      <p:sp>
        <p:nvSpPr>
          <p:cNvPr id="39943" name="Rectangle 6"/>
          <p:cNvSpPr>
            <a:spLocks/>
          </p:cNvSpPr>
          <p:nvPr/>
        </p:nvSpPr>
        <p:spPr bwMode="auto">
          <a:xfrm>
            <a:off x="945432" y="1683247"/>
            <a:ext cx="8554641" cy="1232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r>
              <a:rPr lang="en-US" sz="2000" dirty="0">
                <a:latin typeface="Menlo Regular" charset="0"/>
                <a:ea typeface="ＭＳ Ｐゴシック" charset="0"/>
                <a:sym typeface="Menlo Regular" charset="0"/>
              </a:rPr>
              <a:t>beer = </a:t>
            </a:r>
            <a:r>
              <a:rPr lang="en-US" sz="2000" dirty="0" err="1">
                <a:latin typeface="Menlo Regular" charset="0"/>
                <a:ea typeface="ＭＳ Ｐゴシック" charset="0"/>
                <a:sym typeface="Menlo Regular" charset="0"/>
              </a:rPr>
              <a:t>client</a:t>
            </a:r>
            <a:r>
              <a:rPr lang="en-US" sz="2000" dirty="0" err="1">
                <a:latin typeface="Menlo Bold" charset="0"/>
                <a:ea typeface="ＭＳ Ｐゴシック" charset="0"/>
                <a:sym typeface="Menlo Bold" charset="0"/>
              </a:rPr>
              <a:t>.</a:t>
            </a:r>
            <a:r>
              <a:rPr lang="en-US" sz="2000" dirty="0" err="1">
                <a:latin typeface="Menlo Regular" charset="0"/>
                <a:ea typeface="ＭＳ Ｐゴシック" charset="0"/>
                <a:sym typeface="Menlo Regular" charset="0"/>
              </a:rPr>
              <a:t>get</a:t>
            </a:r>
            <a:r>
              <a:rPr lang="en-US" sz="2000" dirty="0">
                <a:latin typeface="Menlo Bold" charset="0"/>
                <a:ea typeface="ＭＳ Ｐゴシック" charset="0"/>
                <a:sym typeface="Menlo Bold" charset="0"/>
              </a:rPr>
              <a:t>(</a:t>
            </a:r>
            <a:r>
              <a:rPr lang="ja-JP" altLang="en-US" sz="2000" dirty="0">
                <a:solidFill>
                  <a:srgbClr val="001F67"/>
                </a:solidFill>
                <a:latin typeface="Arial" charset="0"/>
                <a:ea typeface="ＭＳ Ｐゴシック" charset="0"/>
                <a:sym typeface="Menlo Bold" charset="0"/>
              </a:rPr>
              <a:t>“</a:t>
            </a:r>
            <a:r>
              <a:rPr lang="en-US" altLang="ja-JP" sz="2000" b="1" dirty="0" err="1">
                <a:solidFill>
                  <a:srgbClr val="001F67"/>
                </a:solidFill>
                <a:latin typeface="Menlo Bold" charset="0"/>
                <a:ea typeface="Menlo Bold" charset="0"/>
                <a:cs typeface="Menlo Bold" charset="0"/>
                <a:sym typeface="Menlo Bold" charset="0"/>
              </a:rPr>
              <a:t>beer:A_cold_one</a:t>
            </a:r>
            <a:r>
              <a:rPr lang="ja-JP" altLang="en-US" sz="2000" dirty="0">
                <a:solidFill>
                  <a:srgbClr val="001F67"/>
                </a:solidFill>
                <a:latin typeface="Arial" charset="0"/>
                <a:ea typeface="ＭＳ Ｐゴシック" charset="0"/>
                <a:sym typeface="Menlo Bold" charset="0"/>
              </a:rPr>
              <a:t>”</a:t>
            </a:r>
            <a:r>
              <a:rPr lang="en-US" altLang="ja-JP" sz="2000" dirty="0">
                <a:latin typeface="Menlo Bold" charset="0"/>
                <a:ea typeface="Menlo Bold" charset="0"/>
                <a:cs typeface="Menlo Bold" charset="0"/>
                <a:sym typeface="Menlo Bold" charset="0"/>
              </a:rPr>
              <a:t>);</a:t>
            </a:r>
          </a:p>
          <a:p>
            <a:pPr algn="l"/>
            <a:r>
              <a:rPr lang="en-US" sz="2000" dirty="0" err="1">
                <a:latin typeface="Menlo Regular" charset="0"/>
                <a:ea typeface="Menlo Regular" charset="0"/>
                <a:cs typeface="Menlo Regular" charset="0"/>
                <a:sym typeface="Menlo Regular" charset="0"/>
              </a:rPr>
              <a:t>beer.comment_ids</a:t>
            </a:r>
            <a:r>
              <a:rPr lang="en-US" sz="2000" dirty="0" err="1">
                <a:latin typeface="Menlo Bold" charset="0"/>
                <a:ea typeface="Menlo Bold" charset="0"/>
                <a:cs typeface="Menlo Bold" charset="0"/>
                <a:sym typeface="Menlo Bold" charset="0"/>
              </a:rPr>
              <a:t>.</a:t>
            </a:r>
            <a:r>
              <a:rPr lang="en-US" sz="2000" b="1" dirty="0" err="1">
                <a:latin typeface="Menlo Bold" charset="0"/>
                <a:ea typeface="Menlo Bold" charset="0"/>
                <a:cs typeface="Menlo Bold" charset="0"/>
                <a:sym typeface="Menlo Bold" charset="0"/>
              </a:rPr>
              <a:t>each</a:t>
            </a:r>
            <a:r>
              <a:rPr lang="en-US" sz="2000" dirty="0">
                <a:latin typeface="Menlo Bold" charset="0"/>
                <a:ea typeface="Menlo Bold" charset="0"/>
                <a:cs typeface="Menlo Bold" charset="0"/>
                <a:sym typeface="Menlo Bold" charset="0"/>
              </a:rPr>
              <a:t> { |</a:t>
            </a:r>
            <a:r>
              <a:rPr lang="en-US" sz="2000" dirty="0">
                <a:latin typeface="Menlo Regular" charset="0"/>
                <a:ea typeface="Menlo Regular" charset="0"/>
                <a:cs typeface="Menlo Regular" charset="0"/>
                <a:sym typeface="Menlo Regular" charset="0"/>
              </a:rPr>
              <a:t>id</a:t>
            </a:r>
            <a:r>
              <a:rPr lang="en-US" sz="2000" dirty="0">
                <a:latin typeface="Menlo Bold" charset="0"/>
                <a:ea typeface="Menlo Bold" charset="0"/>
                <a:cs typeface="Menlo Bold" charset="0"/>
                <a:sym typeface="Menlo Bold" charset="0"/>
              </a:rPr>
              <a:t>|</a:t>
            </a:r>
          </a:p>
          <a:p>
            <a:pPr algn="l"/>
            <a:r>
              <a:rPr lang="en-US" sz="2000" dirty="0">
                <a:latin typeface="Menlo Bold" charset="0"/>
                <a:ea typeface="Menlo Bold" charset="0"/>
                <a:cs typeface="Menlo Bold" charset="0"/>
                <a:sym typeface="Menlo Bold" charset="0"/>
              </a:rPr>
              <a:t>  </a:t>
            </a:r>
            <a:r>
              <a:rPr lang="en-US" sz="2000" dirty="0" err="1">
                <a:latin typeface="Menlo Regular" charset="0"/>
                <a:ea typeface="Menlo Regular" charset="0"/>
                <a:cs typeface="Menlo Regular" charset="0"/>
                <a:sym typeface="Menlo Regular" charset="0"/>
              </a:rPr>
              <a:t>comments.push</a:t>
            </a:r>
            <a:r>
              <a:rPr lang="en-US" sz="2000" dirty="0">
                <a:latin typeface="Menlo Bold" charset="0"/>
                <a:ea typeface="Menlo Bold" charset="0"/>
                <a:cs typeface="Menlo Bold" charset="0"/>
                <a:sym typeface="Menlo Bold" charset="0"/>
              </a:rPr>
              <a:t>(</a:t>
            </a:r>
            <a:r>
              <a:rPr lang="en-US" sz="2000" dirty="0" err="1">
                <a:latin typeface="Menlo Regular" charset="0"/>
                <a:ea typeface="Menlo Regular" charset="0"/>
                <a:cs typeface="Menlo Regular" charset="0"/>
                <a:sym typeface="Menlo Regular" charset="0"/>
              </a:rPr>
              <a:t>client.get</a:t>
            </a:r>
            <a:r>
              <a:rPr lang="en-US" sz="2000" dirty="0">
                <a:latin typeface="Menlo Bold" charset="0"/>
                <a:ea typeface="Menlo Bold" charset="0"/>
                <a:cs typeface="Menlo Bold" charset="0"/>
                <a:sym typeface="Menlo Bold" charset="0"/>
              </a:rPr>
              <a:t>(</a:t>
            </a:r>
            <a:r>
              <a:rPr lang="en-US" sz="2000" dirty="0">
                <a:latin typeface="Menlo Regular" charset="0"/>
                <a:ea typeface="Menlo Regular" charset="0"/>
                <a:cs typeface="Menlo Regular" charset="0"/>
                <a:sym typeface="Menlo Regular" charset="0"/>
              </a:rPr>
              <a:t>id</a:t>
            </a:r>
            <a:r>
              <a:rPr lang="en-US" sz="2000" dirty="0">
                <a:latin typeface="Menlo Bold" charset="0"/>
                <a:ea typeface="Menlo Bold" charset="0"/>
                <a:cs typeface="Menlo Bold" charset="0"/>
                <a:sym typeface="Menlo Bold" charset="0"/>
              </a:rPr>
              <a:t>));</a:t>
            </a:r>
          </a:p>
          <a:p>
            <a:pPr algn="l"/>
            <a:r>
              <a:rPr lang="en-US" sz="2000" dirty="0">
                <a:latin typeface="Menlo Bold" charset="0"/>
                <a:ea typeface="Menlo Bold" charset="0"/>
                <a:cs typeface="Menlo Bold" charset="0"/>
                <a:sym typeface="Menlo Bold" charset="0"/>
              </a:rPr>
              <a:t>}</a:t>
            </a:r>
          </a:p>
        </p:txBody>
      </p:sp>
      <p:sp>
        <p:nvSpPr>
          <p:cNvPr id="39946" name="Rectangle 9"/>
          <p:cNvSpPr>
            <a:spLocks/>
          </p:cNvSpPr>
          <p:nvPr/>
        </p:nvSpPr>
        <p:spPr bwMode="auto">
          <a:xfrm>
            <a:off x="909713" y="4642322"/>
            <a:ext cx="8099227" cy="767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096" tIns="38096" rIns="38096" bIns="38096"/>
          <a:lstStyle/>
          <a:p>
            <a:pPr marL="304700" indent="-304700">
              <a:spcBef>
                <a:spcPts val="466"/>
              </a:spcBef>
              <a:buClr>
                <a:srgbClr val="000000"/>
              </a:buClr>
              <a:buSzPct val="100000"/>
              <a:buFont typeface="Calibri" charset="0"/>
              <a:buChar char="•"/>
            </a:pPr>
            <a:r>
              <a:rPr lang="en-US" sz="2500">
                <a:solidFill>
                  <a:srgbClr val="676767"/>
                </a:solidFill>
                <a:latin typeface="Calibri" charset="0"/>
                <a:ea typeface="ＭＳ Ｐゴシック" charset="0"/>
                <a:sym typeface="Calibri" charset="0"/>
              </a:rPr>
              <a:t>ASYNC VIEW QUERY</a:t>
            </a:r>
          </a:p>
        </p:txBody>
      </p:sp>
      <p:sp>
        <p:nvSpPr>
          <p:cNvPr id="39947" name="Rectangle 10"/>
          <p:cNvSpPr>
            <a:spLocks/>
          </p:cNvSpPr>
          <p:nvPr/>
        </p:nvSpPr>
        <p:spPr bwMode="auto">
          <a:xfrm>
            <a:off x="481087" y="5094388"/>
            <a:ext cx="9224367" cy="937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r>
              <a:rPr lang="en-US" sz="2000" dirty="0">
                <a:latin typeface="Menlo Regular" charset="0"/>
                <a:ea typeface="ＭＳ Ｐゴシック" charset="0"/>
                <a:sym typeface="Menlo Regular" charset="0"/>
              </a:rPr>
              <a:t>comments = </a:t>
            </a:r>
            <a:r>
              <a:rPr lang="en-US" sz="2000" dirty="0" err="1">
                <a:latin typeface="Menlo Regular" charset="0"/>
                <a:ea typeface="ＭＳ Ｐゴシック" charset="0"/>
                <a:sym typeface="Menlo Regular" charset="0"/>
              </a:rPr>
              <a:t>client</a:t>
            </a:r>
            <a:r>
              <a:rPr lang="en-US" sz="2000" dirty="0" err="1">
                <a:latin typeface="Menlo Bold" charset="0"/>
                <a:ea typeface="ＭＳ Ｐゴシック" charset="0"/>
                <a:sym typeface="Menlo Bold" charset="0"/>
              </a:rPr>
              <a:t>.</a:t>
            </a:r>
            <a:r>
              <a:rPr lang="en-US" sz="2000" dirty="0" err="1">
                <a:latin typeface="Menlo Regular" charset="0"/>
                <a:ea typeface="ＭＳ Ｐゴシック" charset="0"/>
                <a:sym typeface="Menlo Regular" charset="0"/>
              </a:rPr>
              <a:t>asyncGet</a:t>
            </a:r>
            <a:r>
              <a:rPr lang="en-US" sz="2000" dirty="0">
                <a:latin typeface="Menlo Bold" charset="0"/>
                <a:ea typeface="ＭＳ Ｐゴシック" charset="0"/>
                <a:sym typeface="Menlo Bold" charset="0"/>
              </a:rPr>
              <a:t>(</a:t>
            </a:r>
            <a:r>
              <a:rPr lang="ja-JP" altLang="en-US" sz="2000" dirty="0">
                <a:latin typeface="Arial" charset="0"/>
                <a:ea typeface="ＭＳ Ｐゴシック" charset="0"/>
                <a:sym typeface="Menlo Bold" charset="0"/>
              </a:rPr>
              <a:t>“</a:t>
            </a:r>
            <a:r>
              <a:rPr lang="en-US" altLang="ja-JP" sz="2000" dirty="0" err="1">
                <a:solidFill>
                  <a:srgbClr val="001F67"/>
                </a:solidFill>
                <a:latin typeface="Menlo Bold" charset="0"/>
                <a:ea typeface="Menlo Bold" charset="0"/>
                <a:cs typeface="Menlo Bold" charset="0"/>
                <a:sym typeface="Menlo Bold" charset="0"/>
              </a:rPr>
              <a:t>myapp</a:t>
            </a:r>
            <a:r>
              <a:rPr lang="ja-JP" altLang="en-US" sz="2000" dirty="0">
                <a:latin typeface="Arial" charset="0"/>
                <a:ea typeface="ＭＳ Ｐゴシック" charset="0"/>
                <a:sym typeface="Menlo Bold" charset="0"/>
              </a:rPr>
              <a:t>”</a:t>
            </a:r>
            <a:r>
              <a:rPr lang="en-US" altLang="ja-JP" sz="2000" dirty="0">
                <a:latin typeface="Menlo Bold" charset="0"/>
                <a:ea typeface="Menlo Bold" charset="0"/>
                <a:cs typeface="Menlo Bold" charset="0"/>
                <a:sym typeface="Menlo Bold" charset="0"/>
              </a:rPr>
              <a:t>,</a:t>
            </a:r>
            <a:r>
              <a:rPr lang="ja-JP" altLang="en-US" sz="2000" dirty="0">
                <a:latin typeface="Arial" charset="0"/>
                <a:ea typeface="ＭＳ Ｐゴシック" charset="0"/>
                <a:sym typeface="Menlo Bold" charset="0"/>
              </a:rPr>
              <a:t>“</a:t>
            </a:r>
            <a:r>
              <a:rPr lang="en-US" altLang="ja-JP" sz="2000" dirty="0" err="1">
                <a:solidFill>
                  <a:srgbClr val="001F67"/>
                </a:solidFill>
                <a:latin typeface="Menlo Bold" charset="0"/>
                <a:ea typeface="Menlo Bold" charset="0"/>
                <a:cs typeface="Menlo Bold" charset="0"/>
                <a:sym typeface="Menlo Bold" charset="0"/>
              </a:rPr>
              <a:t>by_comment_on</a:t>
            </a:r>
            <a:r>
              <a:rPr lang="ja-JP" altLang="en-US" sz="2000" dirty="0">
                <a:latin typeface="Arial" charset="0"/>
                <a:ea typeface="ＭＳ Ｐゴシック" charset="0"/>
                <a:sym typeface="Menlo Bold" charset="0"/>
              </a:rPr>
              <a:t>”</a:t>
            </a:r>
            <a:r>
              <a:rPr lang="en-US" altLang="ja-JP" sz="2000" dirty="0">
                <a:latin typeface="Menlo Bold" charset="0"/>
                <a:ea typeface="Menlo Bold" charset="0"/>
                <a:cs typeface="Menlo Bold" charset="0"/>
                <a:sym typeface="Menlo Bold" charset="0"/>
              </a:rPr>
              <a:t>,</a:t>
            </a:r>
          </a:p>
          <a:p>
            <a:pPr algn="l"/>
            <a:r>
              <a:rPr lang="en-US" sz="2000" dirty="0">
                <a:latin typeface="Menlo Bold" charset="0"/>
                <a:ea typeface="Menlo Bold" charset="0"/>
                <a:cs typeface="Menlo Bold" charset="0"/>
                <a:sym typeface="Menlo Bold" charset="0"/>
              </a:rPr>
              <a:t>  {</a:t>
            </a:r>
            <a:r>
              <a:rPr lang="en-US" sz="2000" dirty="0">
                <a:solidFill>
                  <a:srgbClr val="452700"/>
                </a:solidFill>
                <a:latin typeface="Menlo Bold" charset="0"/>
                <a:ea typeface="Menlo Bold" charset="0"/>
                <a:cs typeface="Menlo Bold" charset="0"/>
                <a:sym typeface="Menlo Bold" charset="0"/>
              </a:rPr>
              <a:t>:key</a:t>
            </a:r>
            <a:r>
              <a:rPr lang="en-US" sz="2000" dirty="0">
                <a:latin typeface="Menlo Bold" charset="0"/>
                <a:ea typeface="Menlo Bold" charset="0"/>
                <a:cs typeface="Menlo Bold" charset="0"/>
                <a:sym typeface="Menlo Bold" charset="0"/>
              </a:rPr>
              <a:t> =&gt; </a:t>
            </a:r>
            <a:r>
              <a:rPr lang="ja-JP" altLang="en-US" sz="2000" dirty="0">
                <a:solidFill>
                  <a:srgbClr val="001F67"/>
                </a:solidFill>
                <a:latin typeface="Arial" charset="0"/>
                <a:ea typeface="ＭＳ Ｐゴシック" charset="0"/>
                <a:sym typeface="Menlo Bold" charset="0"/>
              </a:rPr>
              <a:t>“</a:t>
            </a:r>
            <a:r>
              <a:rPr lang="en-US" altLang="ja-JP" sz="2000" b="1" dirty="0" err="1">
                <a:solidFill>
                  <a:srgbClr val="001F67"/>
                </a:solidFill>
                <a:latin typeface="Menlo Bold" charset="0"/>
                <a:ea typeface="Menlo Bold" charset="0"/>
                <a:cs typeface="Menlo Bold" charset="0"/>
                <a:sym typeface="Menlo Bold" charset="0"/>
              </a:rPr>
              <a:t>beer:A_cold_one</a:t>
            </a:r>
            <a:r>
              <a:rPr lang="ja-JP" altLang="en-US" sz="2000" dirty="0">
                <a:solidFill>
                  <a:srgbClr val="001F67"/>
                </a:solidFill>
                <a:latin typeface="Arial" charset="0"/>
                <a:ea typeface="ＭＳ Ｐゴシック" charset="0"/>
                <a:sym typeface="Menlo Bold" charset="0"/>
              </a:rPr>
              <a:t>”</a:t>
            </a:r>
            <a:r>
              <a:rPr lang="en-US" altLang="ja-JP" sz="2000" dirty="0">
                <a:latin typeface="Menlo Bold" charset="0"/>
                <a:ea typeface="Menlo Bold" charset="0"/>
                <a:cs typeface="Menlo Bold" charset="0"/>
                <a:sym typeface="Menlo Bold" charset="0"/>
              </a:rPr>
              <a:t>});</a:t>
            </a:r>
          </a:p>
          <a:p>
            <a:pPr algn="l"/>
            <a:endParaRPr lang="en-US" sz="2000" dirty="0">
              <a:latin typeface="Menlo Bold" charset="0"/>
              <a:ea typeface="Menlo Bold" charset="0"/>
              <a:cs typeface="Menlo Bold" charset="0"/>
              <a:sym typeface="Menlo Bold" charset="0"/>
            </a:endParaRPr>
          </a:p>
        </p:txBody>
      </p:sp>
      <p:sp>
        <p:nvSpPr>
          <p:cNvPr id="39948" name="AutoShape 11"/>
          <p:cNvSpPr>
            <a:spLocks/>
          </p:cNvSpPr>
          <p:nvPr/>
        </p:nvSpPr>
        <p:spPr bwMode="auto">
          <a:xfrm>
            <a:off x="107156" y="3098602"/>
            <a:ext cx="8251031" cy="1410891"/>
          </a:xfrm>
          <a:prstGeom prst="roundRect">
            <a:avLst>
              <a:gd name="adj" fmla="val 9491"/>
            </a:avLst>
          </a:prstGeom>
          <a:solidFill>
            <a:schemeClr val="accent1">
              <a:alpha val="29803"/>
            </a:schemeClr>
          </a:solidFill>
          <a:ln w="76200">
            <a:solidFill>
              <a:srgbClr val="558E28">
                <a:alpha val="29803"/>
              </a:srgbClr>
            </a:solidFill>
            <a:round/>
            <a:headEnd/>
            <a:tailEnd/>
          </a:ln>
        </p:spPr>
        <p:txBody>
          <a:bodyPr lIns="0" tIns="0" rIns="0" bIns="0"/>
          <a:lstStyle/>
          <a:p>
            <a:endParaRPr lang="en-US"/>
          </a:p>
        </p:txBody>
      </p:sp>
      <p:sp>
        <p:nvSpPr>
          <p:cNvPr id="39944" name="Rectangle 7"/>
          <p:cNvSpPr>
            <a:spLocks/>
          </p:cNvSpPr>
          <p:nvPr/>
        </p:nvSpPr>
        <p:spPr bwMode="auto">
          <a:xfrm>
            <a:off x="168549" y="3115346"/>
            <a:ext cx="8099227" cy="133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096" tIns="38096" rIns="38096" bIns="38096"/>
          <a:lstStyle/>
          <a:p>
            <a:pPr marL="304700" indent="-304700">
              <a:spcBef>
                <a:spcPts val="466"/>
              </a:spcBef>
              <a:buClr>
                <a:srgbClr val="000000"/>
              </a:buClr>
              <a:buSzPct val="100000"/>
              <a:buFont typeface="Calibri" charset="0"/>
              <a:buChar char="•"/>
            </a:pPr>
            <a:r>
              <a:rPr lang="en-US" sz="2700" dirty="0">
                <a:solidFill>
                  <a:srgbClr val="558E28"/>
                </a:solidFill>
                <a:latin typeface="Calibri Bold" charset="0"/>
                <a:ea typeface="ＭＳ Ｐゴシック" charset="0"/>
                <a:sym typeface="Calibri Bold" charset="0"/>
              </a:rPr>
              <a:t>FAST MULTI-KEY LOOKUP</a:t>
            </a:r>
          </a:p>
        </p:txBody>
      </p:sp>
      <p:sp>
        <p:nvSpPr>
          <p:cNvPr id="39945" name="Rectangle 8"/>
          <p:cNvSpPr>
            <a:spLocks/>
          </p:cNvSpPr>
          <p:nvPr/>
        </p:nvSpPr>
        <p:spPr bwMode="auto">
          <a:xfrm>
            <a:off x="418580" y="3558481"/>
            <a:ext cx="8554641"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r>
              <a:rPr lang="en-US" sz="2200" dirty="0">
                <a:latin typeface="Menlo Regular" charset="0"/>
                <a:ea typeface="ＭＳ Ｐゴシック" charset="0"/>
                <a:sym typeface="Menlo Regular" charset="0"/>
              </a:rPr>
              <a:t>beer = </a:t>
            </a:r>
            <a:r>
              <a:rPr lang="en-US" sz="2200" dirty="0" err="1">
                <a:latin typeface="Menlo Regular" charset="0"/>
                <a:ea typeface="ＭＳ Ｐゴシック" charset="0"/>
                <a:sym typeface="Menlo Regular" charset="0"/>
              </a:rPr>
              <a:t>client</a:t>
            </a:r>
            <a:r>
              <a:rPr lang="en-US" sz="2200" dirty="0" err="1">
                <a:latin typeface="Menlo Bold" charset="0"/>
                <a:ea typeface="ＭＳ Ｐゴシック" charset="0"/>
                <a:sym typeface="Menlo Bold" charset="0"/>
              </a:rPr>
              <a:t>.</a:t>
            </a:r>
            <a:r>
              <a:rPr lang="en-US" sz="2200" dirty="0" err="1">
                <a:latin typeface="Menlo Regular" charset="0"/>
                <a:ea typeface="ＭＳ Ｐゴシック" charset="0"/>
                <a:sym typeface="Menlo Regular" charset="0"/>
              </a:rPr>
              <a:t>get</a:t>
            </a:r>
            <a:r>
              <a:rPr lang="en-US" sz="2200" dirty="0">
                <a:latin typeface="Menlo Bold" charset="0"/>
                <a:ea typeface="ＭＳ Ｐゴシック" charset="0"/>
                <a:sym typeface="Menlo Bold" charset="0"/>
              </a:rPr>
              <a:t>(</a:t>
            </a:r>
            <a:r>
              <a:rPr lang="ja-JP" altLang="en-US" sz="2200" dirty="0">
                <a:solidFill>
                  <a:srgbClr val="001F67"/>
                </a:solidFill>
                <a:latin typeface="Arial" charset="0"/>
                <a:ea typeface="ＭＳ Ｐゴシック" charset="0"/>
                <a:sym typeface="Menlo Bold" charset="0"/>
              </a:rPr>
              <a:t>“</a:t>
            </a:r>
            <a:r>
              <a:rPr lang="en-US" altLang="ja-JP" sz="2200" b="1" dirty="0" err="1">
                <a:solidFill>
                  <a:srgbClr val="001F67"/>
                </a:solidFill>
                <a:latin typeface="Menlo Bold" charset="0"/>
                <a:ea typeface="Menlo Bold" charset="0"/>
                <a:cs typeface="Menlo Bold" charset="0"/>
                <a:sym typeface="Menlo Bold" charset="0"/>
              </a:rPr>
              <a:t>beer:A_cold_one</a:t>
            </a:r>
            <a:r>
              <a:rPr lang="ja-JP" altLang="en-US" sz="2200" dirty="0">
                <a:solidFill>
                  <a:srgbClr val="001F67"/>
                </a:solidFill>
                <a:latin typeface="Arial" charset="0"/>
                <a:ea typeface="ＭＳ Ｐゴシック" charset="0"/>
                <a:sym typeface="Menlo Bold" charset="0"/>
              </a:rPr>
              <a:t>”</a:t>
            </a:r>
            <a:r>
              <a:rPr lang="en-US" altLang="ja-JP" sz="2200" dirty="0">
                <a:latin typeface="Menlo Bold" charset="0"/>
                <a:ea typeface="Menlo Bold" charset="0"/>
                <a:cs typeface="Menlo Bold" charset="0"/>
                <a:sym typeface="Menlo Bold" charset="0"/>
              </a:rPr>
              <a:t>);</a:t>
            </a:r>
          </a:p>
          <a:p>
            <a:pPr algn="l"/>
            <a:r>
              <a:rPr lang="en-US" sz="2200" dirty="0">
                <a:latin typeface="Menlo Regular" charset="0"/>
                <a:ea typeface="Menlo Regular" charset="0"/>
                <a:cs typeface="Menlo Regular" charset="0"/>
                <a:sym typeface="Menlo Regular" charset="0"/>
              </a:rPr>
              <a:t>comments = </a:t>
            </a:r>
            <a:r>
              <a:rPr lang="en-US" sz="2200" dirty="0" err="1">
                <a:latin typeface="Menlo Regular" charset="0"/>
                <a:ea typeface="Menlo Regular" charset="0"/>
                <a:cs typeface="Menlo Regular" charset="0"/>
                <a:sym typeface="Menlo Regular" charset="0"/>
              </a:rPr>
              <a:t>client.</a:t>
            </a:r>
            <a:r>
              <a:rPr lang="en-US" sz="2200" b="1" dirty="0" err="1">
                <a:latin typeface="Menlo Regular" charset="0"/>
                <a:ea typeface="Menlo Regular" charset="0"/>
                <a:cs typeface="Menlo Regular" charset="0"/>
                <a:sym typeface="Menlo Regular" charset="0"/>
              </a:rPr>
              <a:t>multiGet</a:t>
            </a:r>
            <a:r>
              <a:rPr lang="en-US" sz="2200" dirty="0">
                <a:latin typeface="Menlo Regular" charset="0"/>
                <a:ea typeface="Menlo Regular" charset="0"/>
                <a:cs typeface="Menlo Regular" charset="0"/>
                <a:sym typeface="Menlo Regular" charset="0"/>
              </a:rPr>
              <a:t>(</a:t>
            </a:r>
            <a:r>
              <a:rPr lang="en-US" sz="2200" dirty="0" err="1">
                <a:latin typeface="Menlo Regular" charset="0"/>
                <a:ea typeface="Menlo Regular" charset="0"/>
                <a:cs typeface="Menlo Regular" charset="0"/>
                <a:sym typeface="Menlo Regular" charset="0"/>
              </a:rPr>
              <a:t>beer.comment_ids</a:t>
            </a:r>
            <a:r>
              <a:rPr lang="en-US" sz="2200" dirty="0">
                <a:latin typeface="Menlo Regular" charset="0"/>
                <a:ea typeface="Menlo Regular" charset="0"/>
                <a:cs typeface="Menlo Regular" charset="0"/>
                <a:sym typeface="Menlo Regular" charset="0"/>
              </a:rPr>
              <a:t>)</a:t>
            </a:r>
          </a:p>
          <a:p>
            <a:pPr algn="l"/>
            <a:endParaRPr lang="en-US" sz="2200" dirty="0">
              <a:latin typeface="Menlo Bold" charset="0"/>
              <a:ea typeface="Menlo Bold" charset="0"/>
              <a:cs typeface="Menlo Bold" charset="0"/>
              <a:sym typeface="Menlo Bold" charset="0"/>
            </a:endParaRPr>
          </a:p>
        </p:txBody>
      </p:sp>
    </p:spTree>
    <p:extLst>
      <p:ext uri="{BB962C8B-B14F-4D97-AF65-F5344CB8AC3E}">
        <p14:creationId xmlns:p14="http://schemas.microsoft.com/office/powerpoint/2010/main" val="387020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p:txBody>
          <a:bodyPr/>
          <a:lstStyle/>
          <a:p>
            <a:pPr eaLnBrk="1" hangingPunct="1">
              <a:defRPr/>
            </a:pPr>
            <a:r>
              <a:rPr lang="en-US" dirty="0" smtClean="0">
                <a:latin typeface="Calibri Bold" charset="0"/>
                <a:cs typeface="Calibri Bold" charset="0"/>
                <a:sym typeface="Calibri Bold" charset="0"/>
              </a:rPr>
              <a:t>Concurrency Problem: Adding Ratings</a:t>
            </a:r>
            <a:endParaRPr lang="en-US" dirty="0" smtClean="0"/>
          </a:p>
        </p:txBody>
      </p:sp>
      <p:sp>
        <p:nvSpPr>
          <p:cNvPr id="41987" name="Rectangle 3"/>
          <p:cNvSpPr>
            <a:spLocks noGrp="1" noChangeArrowheads="1"/>
          </p:cNvSpPr>
          <p:nvPr>
            <p:ph idx="4294967295"/>
          </p:nvPr>
        </p:nvSpPr>
        <p:spPr>
          <a:xfrm>
            <a:off x="687388" y="1223963"/>
            <a:ext cx="8456612" cy="1616075"/>
          </a:xfrm>
        </p:spPr>
        <p:txBody>
          <a:bodyPr/>
          <a:lstStyle/>
          <a:p>
            <a:pPr eaLnBrk="1" hangingPunct="1">
              <a:spcBef>
                <a:spcPct val="0"/>
              </a:spcBef>
              <a:defRPr/>
            </a:pPr>
            <a:r>
              <a:rPr lang="en-US" sz="1800" dirty="0"/>
              <a:t>Other users are ratings beers also, so we use a </a:t>
            </a:r>
            <a:r>
              <a:rPr lang="en-US" sz="1800" dirty="0">
                <a:latin typeface="Calibri Bold" charset="0"/>
                <a:cs typeface="Calibri Bold" charset="0"/>
                <a:sym typeface="Calibri Bold" charset="0"/>
              </a:rPr>
              <a:t>CAS update</a:t>
            </a:r>
            <a:endParaRPr lang="en-US" sz="1800" dirty="0"/>
          </a:p>
          <a:p>
            <a:pPr lvl="1">
              <a:spcBef>
                <a:spcPts val="396"/>
              </a:spcBef>
              <a:defRPr/>
            </a:pPr>
            <a:r>
              <a:rPr lang="en-US" sz="1700" dirty="0"/>
              <a:t>we don</a:t>
            </a:r>
            <a:r>
              <a:rPr lang="ja-JP" altLang="en-US" sz="1700" dirty="0">
                <a:latin typeface="Arial"/>
              </a:rPr>
              <a:t>’</a:t>
            </a:r>
            <a:r>
              <a:rPr lang="en-US" sz="1700" dirty="0"/>
              <a:t>t want to accidentally overwrite another users rating that is being saved at the same time as ours</a:t>
            </a:r>
          </a:p>
          <a:p>
            <a:pPr>
              <a:spcBef>
                <a:spcPts val="492"/>
              </a:spcBef>
              <a:defRPr/>
            </a:pPr>
            <a:r>
              <a:rPr lang="en-US" sz="1800" dirty="0"/>
              <a:t>Retry the operation, </a:t>
            </a:r>
            <a:r>
              <a:rPr lang="en-US" sz="1800" i="1" dirty="0"/>
              <a:t>if appropriate</a:t>
            </a:r>
          </a:p>
          <a:p>
            <a:pPr lvl="1">
              <a:spcBef>
                <a:spcPts val="492"/>
              </a:spcBef>
              <a:defRPr/>
            </a:pPr>
            <a:r>
              <a:rPr lang="en-US" sz="1500" dirty="0"/>
              <a:t>Also useful if you have internal structure that you want to maintain</a:t>
            </a:r>
          </a:p>
        </p:txBody>
      </p:sp>
      <p:sp>
        <p:nvSpPr>
          <p:cNvPr id="41989" name="Rectangle 4"/>
          <p:cNvSpPr>
            <a:spLocks/>
          </p:cNvSpPr>
          <p:nvPr/>
        </p:nvSpPr>
        <p:spPr bwMode="auto">
          <a:xfrm>
            <a:off x="865064" y="3049489"/>
            <a:ext cx="7492008" cy="152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r>
              <a:rPr lang="en-US" sz="2000" dirty="0" err="1">
                <a:latin typeface="Menlo Regular" charset="0"/>
                <a:ea typeface="ＭＳ Ｐゴシック" charset="0"/>
                <a:sym typeface="Menlo Regular" charset="0"/>
              </a:rPr>
              <a:t>cb.cas</a:t>
            </a:r>
            <a:r>
              <a:rPr lang="en-US" sz="2000" dirty="0">
                <a:latin typeface="Menlo Regular" charset="0"/>
                <a:ea typeface="ＭＳ Ｐゴシック" charset="0"/>
                <a:sym typeface="Menlo Regular" charset="0"/>
              </a:rPr>
              <a:t>(</a:t>
            </a:r>
            <a:r>
              <a:rPr lang="en-US" sz="2000" dirty="0">
                <a:solidFill>
                  <a:srgbClr val="001F67"/>
                </a:solidFill>
                <a:latin typeface="Menlo Bold" charset="0"/>
                <a:ea typeface="ＭＳ Ｐゴシック" charset="0"/>
                <a:sym typeface="Menlo Bold" charset="0"/>
              </a:rPr>
              <a:t>"</a:t>
            </a:r>
            <a:r>
              <a:rPr lang="en-US" sz="2000" b="1" dirty="0" err="1">
                <a:solidFill>
                  <a:srgbClr val="001F67"/>
                </a:solidFill>
                <a:latin typeface="Menlo Bold" charset="0"/>
                <a:ea typeface="ＭＳ Ｐゴシック" charset="0"/>
                <a:sym typeface="Menlo Bold" charset="0"/>
              </a:rPr>
              <a:t>mykey</a:t>
            </a:r>
            <a:r>
              <a:rPr lang="en-US" sz="2000" dirty="0">
                <a:solidFill>
                  <a:srgbClr val="001F67"/>
                </a:solidFill>
                <a:latin typeface="Menlo Bold" charset="0"/>
                <a:ea typeface="ＭＳ Ｐゴシック" charset="0"/>
                <a:sym typeface="Menlo Bold" charset="0"/>
              </a:rPr>
              <a:t>"</a:t>
            </a:r>
            <a:r>
              <a:rPr lang="en-US" sz="2000" dirty="0">
                <a:latin typeface="Menlo Regular" charset="0"/>
                <a:ea typeface="ＭＳ Ｐゴシック" charset="0"/>
                <a:sym typeface="Menlo Regular" charset="0"/>
              </a:rPr>
              <a:t>) </a:t>
            </a:r>
            <a:r>
              <a:rPr lang="en-US" sz="2000" b="1" dirty="0">
                <a:solidFill>
                  <a:srgbClr val="663900"/>
                </a:solidFill>
                <a:latin typeface="Menlo Bold" charset="0"/>
                <a:ea typeface="ＭＳ Ｐゴシック" charset="0"/>
                <a:sym typeface="Menlo Bold" charset="0"/>
              </a:rPr>
              <a:t>do</a:t>
            </a:r>
            <a:r>
              <a:rPr lang="en-US" sz="2000" dirty="0">
                <a:latin typeface="Menlo Regular" charset="0"/>
                <a:ea typeface="ＭＳ Ｐゴシック" charset="0"/>
                <a:sym typeface="Menlo Regular" charset="0"/>
              </a:rPr>
              <a:t> </a:t>
            </a:r>
            <a:r>
              <a:rPr lang="en-US" sz="2000" dirty="0">
                <a:latin typeface="Menlo Bold" charset="0"/>
                <a:ea typeface="ＭＳ Ｐゴシック" charset="0"/>
                <a:sym typeface="Menlo Bold" charset="0"/>
              </a:rPr>
              <a:t>|</a:t>
            </a:r>
            <a:r>
              <a:rPr lang="en-US" sz="2000" dirty="0">
                <a:latin typeface="Menlo Regular" charset="0"/>
                <a:ea typeface="ＭＳ Ｐゴシック" charset="0"/>
                <a:sym typeface="Menlo Regular" charset="0"/>
              </a:rPr>
              <a:t>doc</a:t>
            </a:r>
            <a:r>
              <a:rPr lang="en-US" sz="2000" dirty="0">
                <a:latin typeface="Menlo Bold" charset="0"/>
                <a:ea typeface="ＭＳ Ｐゴシック" charset="0"/>
                <a:sym typeface="Menlo Bold" charset="0"/>
              </a:rPr>
              <a:t>|</a:t>
            </a:r>
            <a:br>
              <a:rPr lang="en-US" sz="2000" dirty="0">
                <a:latin typeface="Menlo Bold" charset="0"/>
                <a:ea typeface="ＭＳ Ｐゴシック" charset="0"/>
                <a:sym typeface="Menlo Bold" charset="0"/>
              </a:rPr>
            </a:br>
            <a:r>
              <a:rPr lang="en-US" sz="2000" dirty="0">
                <a:latin typeface="Menlo Regular" charset="0"/>
                <a:ea typeface="ＭＳ Ｐゴシック" charset="0"/>
                <a:sym typeface="Menlo Regular" charset="0"/>
              </a:rPr>
              <a:t>     doc[</a:t>
            </a:r>
            <a:r>
              <a:rPr lang="en-US" sz="2000" dirty="0">
                <a:solidFill>
                  <a:srgbClr val="001F67"/>
                </a:solidFill>
                <a:latin typeface="Menlo Bold" charset="0"/>
                <a:ea typeface="ＭＳ Ｐゴシック" charset="0"/>
                <a:sym typeface="Menlo Bold" charset="0"/>
              </a:rPr>
              <a:t>"</a:t>
            </a:r>
            <a:r>
              <a:rPr lang="en-US" sz="2000" b="1" dirty="0">
                <a:solidFill>
                  <a:srgbClr val="001F67"/>
                </a:solidFill>
                <a:latin typeface="Menlo Bold" charset="0"/>
                <a:ea typeface="ＭＳ Ｐゴシック" charset="0"/>
                <a:sym typeface="Menlo Bold" charset="0"/>
              </a:rPr>
              <a:t>ratings</a:t>
            </a:r>
            <a:r>
              <a:rPr lang="en-US" sz="2000" dirty="0">
                <a:solidFill>
                  <a:srgbClr val="001F67"/>
                </a:solidFill>
                <a:latin typeface="Menlo Bold" charset="0"/>
                <a:ea typeface="ＭＳ Ｐゴシック" charset="0"/>
                <a:sym typeface="Menlo Bold" charset="0"/>
              </a:rPr>
              <a:t>"</a:t>
            </a:r>
            <a:r>
              <a:rPr lang="en-US" sz="2000" dirty="0">
                <a:latin typeface="Menlo Regular" charset="0"/>
                <a:ea typeface="ＭＳ Ｐゴシック" charset="0"/>
                <a:sym typeface="Menlo Regular" charset="0"/>
              </a:rPr>
              <a:t>][</a:t>
            </a:r>
            <a:r>
              <a:rPr lang="en-US" sz="2000" dirty="0" err="1">
                <a:latin typeface="Menlo Regular" charset="0"/>
                <a:ea typeface="ＭＳ Ｐゴシック" charset="0"/>
                <a:sym typeface="Menlo Regular" charset="0"/>
              </a:rPr>
              <a:t>current_user.id</a:t>
            </a:r>
            <a:r>
              <a:rPr lang="en-US" sz="2000" dirty="0">
                <a:latin typeface="Menlo Bold" charset="0"/>
                <a:ea typeface="ＭＳ Ｐゴシック" charset="0"/>
                <a:sym typeface="Menlo Bold" charset="0"/>
              </a:rPr>
              <a:t>]</a:t>
            </a:r>
            <a:r>
              <a:rPr lang="en-US" sz="2000" dirty="0">
                <a:latin typeface="Menlo Regular" charset="0"/>
                <a:ea typeface="ＭＳ Ｐゴシック" charset="0"/>
                <a:sym typeface="Menlo Regular" charset="0"/>
              </a:rPr>
              <a:t> </a:t>
            </a:r>
            <a:r>
              <a:rPr lang="en-US" sz="2000" dirty="0">
                <a:latin typeface="Menlo Bold" charset="0"/>
                <a:ea typeface="ＭＳ Ｐゴシック" charset="0"/>
                <a:sym typeface="Menlo Bold" charset="0"/>
              </a:rPr>
              <a:t>=</a:t>
            </a:r>
            <a:r>
              <a:rPr lang="en-US" sz="2000" dirty="0">
                <a:latin typeface="Menlo Regular" charset="0"/>
                <a:ea typeface="ＭＳ Ｐゴシック" charset="0"/>
                <a:sym typeface="Menlo Regular" charset="0"/>
              </a:rPr>
              <a:t> </a:t>
            </a:r>
            <a:r>
              <a:rPr lang="en-US" sz="2000" dirty="0" err="1">
                <a:latin typeface="Menlo Regular" charset="0"/>
                <a:ea typeface="ＭＳ Ｐゴシック" charset="0"/>
                <a:sym typeface="Menlo Regular" charset="0"/>
              </a:rPr>
              <a:t>my_rating</a:t>
            </a:r>
            <a:r>
              <a:rPr lang="en-US" sz="2000" dirty="0">
                <a:latin typeface="Menlo Regular" charset="0"/>
                <a:ea typeface="ＭＳ Ｐゴシック" charset="0"/>
                <a:sym typeface="Menlo Regular" charset="0"/>
              </a:rPr>
              <a:t/>
            </a:r>
            <a:br>
              <a:rPr lang="en-US" sz="2000" dirty="0">
                <a:latin typeface="Menlo Regular" charset="0"/>
                <a:ea typeface="ＭＳ Ｐゴシック" charset="0"/>
                <a:sym typeface="Menlo Regular" charset="0"/>
              </a:rPr>
            </a:br>
            <a:r>
              <a:rPr lang="en-US" sz="2000" dirty="0">
                <a:latin typeface="Menlo Regular" charset="0"/>
                <a:ea typeface="ＭＳ Ｐゴシック" charset="0"/>
                <a:sym typeface="Menlo Regular" charset="0"/>
              </a:rPr>
              <a:t>     doc</a:t>
            </a:r>
            <a:br>
              <a:rPr lang="en-US" sz="2000" dirty="0">
                <a:latin typeface="Menlo Regular" charset="0"/>
                <a:ea typeface="ＭＳ Ｐゴシック" charset="0"/>
                <a:sym typeface="Menlo Regular" charset="0"/>
              </a:rPr>
            </a:br>
            <a:r>
              <a:rPr lang="en-US" sz="2000" b="1" dirty="0">
                <a:solidFill>
                  <a:srgbClr val="663900"/>
                </a:solidFill>
                <a:latin typeface="Menlo Bold" charset="0"/>
                <a:ea typeface="ＭＳ Ｐゴシック" charset="0"/>
                <a:sym typeface="Menlo Bold" charset="0"/>
              </a:rPr>
              <a:t>end</a:t>
            </a:r>
          </a:p>
          <a:p>
            <a:pPr algn="l"/>
            <a:endParaRPr lang="en-US" sz="2000" dirty="0">
              <a:latin typeface="Menlo Bold" charset="0"/>
              <a:ea typeface="ＭＳ Ｐゴシック" charset="0"/>
              <a:sym typeface="Menlo Bold" charset="0"/>
            </a:endParaRPr>
          </a:p>
        </p:txBody>
      </p:sp>
      <p:grpSp>
        <p:nvGrpSpPr>
          <p:cNvPr id="41990" name="Group 18"/>
          <p:cNvGrpSpPr>
            <a:grpSpLocks/>
          </p:cNvGrpSpPr>
          <p:nvPr/>
        </p:nvGrpSpPr>
        <p:grpSpPr bwMode="auto">
          <a:xfrm>
            <a:off x="3112424" y="4152966"/>
            <a:ext cx="3714750" cy="2035969"/>
            <a:chOff x="0" y="0"/>
            <a:chExt cx="3328" cy="1823"/>
          </a:xfrm>
        </p:grpSpPr>
        <p:grpSp>
          <p:nvGrpSpPr>
            <p:cNvPr id="41991" name="Group 7"/>
            <p:cNvGrpSpPr>
              <a:grpSpLocks/>
            </p:cNvGrpSpPr>
            <p:nvPr/>
          </p:nvGrpSpPr>
          <p:grpSpPr bwMode="auto">
            <a:xfrm>
              <a:off x="0" y="0"/>
              <a:ext cx="1079" cy="454"/>
              <a:chOff x="0" y="0"/>
              <a:chExt cx="1079" cy="454"/>
            </a:xfrm>
          </p:grpSpPr>
          <p:sp>
            <p:nvSpPr>
              <p:cNvPr id="42002" name="AutoShape 5"/>
              <p:cNvSpPr>
                <a:spLocks/>
              </p:cNvSpPr>
              <p:nvPr/>
            </p:nvSpPr>
            <p:spPr bwMode="auto">
              <a:xfrm>
                <a:off x="0" y="0"/>
                <a:ext cx="1079" cy="454"/>
              </a:xfrm>
              <a:prstGeom prst="roundRect">
                <a:avLst>
                  <a:gd name="adj" fmla="val 14083"/>
                </a:avLst>
              </a:prstGeom>
              <a:solidFill>
                <a:srgbClr val="FFFFFF"/>
              </a:solidFill>
              <a:ln w="25400">
                <a:solidFill>
                  <a:srgbClr val="F79646"/>
                </a:solidFill>
                <a:round/>
                <a:headEnd/>
                <a:tailEnd/>
              </a:ln>
            </p:spPr>
            <p:txBody>
              <a:bodyPr lIns="0" tIns="0" rIns="0" bIns="0"/>
              <a:lstStyle/>
              <a:p>
                <a:endParaRPr lang="en-US"/>
              </a:p>
            </p:txBody>
          </p:sp>
          <p:sp>
            <p:nvSpPr>
              <p:cNvPr id="42003" name="Rectangle 6"/>
              <p:cNvSpPr>
                <a:spLocks/>
              </p:cNvSpPr>
              <p:nvPr/>
            </p:nvSpPr>
            <p:spPr bwMode="auto">
              <a:xfrm>
                <a:off x="19" y="22"/>
                <a:ext cx="1035"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r>
                  <a:rPr lang="en-US" sz="2400" dirty="0" smtClean="0">
                    <a:latin typeface="Calibri" charset="0"/>
                    <a:ea typeface="ＭＳ Ｐゴシック" charset="0"/>
                    <a:sym typeface="Calibri" charset="0"/>
                  </a:rPr>
                  <a:t> Actor </a:t>
                </a:r>
                <a:r>
                  <a:rPr lang="en-US" sz="2400" dirty="0">
                    <a:latin typeface="Calibri" charset="0"/>
                    <a:ea typeface="ＭＳ Ｐゴシック" charset="0"/>
                    <a:sym typeface="Calibri" charset="0"/>
                  </a:rPr>
                  <a:t>1</a:t>
                </a:r>
              </a:p>
            </p:txBody>
          </p:sp>
        </p:grpSp>
        <p:grpSp>
          <p:nvGrpSpPr>
            <p:cNvPr id="41992" name="Group 10"/>
            <p:cNvGrpSpPr>
              <a:grpSpLocks/>
            </p:cNvGrpSpPr>
            <p:nvPr/>
          </p:nvGrpSpPr>
          <p:grpSpPr bwMode="auto">
            <a:xfrm>
              <a:off x="1502" y="0"/>
              <a:ext cx="1080" cy="454"/>
              <a:chOff x="0" y="0"/>
              <a:chExt cx="1079" cy="454"/>
            </a:xfrm>
          </p:grpSpPr>
          <p:sp>
            <p:nvSpPr>
              <p:cNvPr id="42000" name="AutoShape 8"/>
              <p:cNvSpPr>
                <a:spLocks/>
              </p:cNvSpPr>
              <p:nvPr/>
            </p:nvSpPr>
            <p:spPr bwMode="auto">
              <a:xfrm>
                <a:off x="0" y="0"/>
                <a:ext cx="1079" cy="454"/>
              </a:xfrm>
              <a:prstGeom prst="roundRect">
                <a:avLst>
                  <a:gd name="adj" fmla="val 14083"/>
                </a:avLst>
              </a:prstGeom>
              <a:solidFill>
                <a:srgbClr val="FFFFFF"/>
              </a:solidFill>
              <a:ln w="25400">
                <a:solidFill>
                  <a:srgbClr val="F79646"/>
                </a:solidFill>
                <a:round/>
                <a:headEnd/>
                <a:tailEnd/>
              </a:ln>
            </p:spPr>
            <p:txBody>
              <a:bodyPr lIns="0" tIns="0" rIns="0" bIns="0"/>
              <a:lstStyle/>
              <a:p>
                <a:endParaRPr lang="en-US"/>
              </a:p>
            </p:txBody>
          </p:sp>
          <p:sp>
            <p:nvSpPr>
              <p:cNvPr id="42001" name="Rectangle 9"/>
              <p:cNvSpPr>
                <a:spLocks/>
              </p:cNvSpPr>
              <p:nvPr/>
            </p:nvSpPr>
            <p:spPr bwMode="auto">
              <a:xfrm>
                <a:off x="25" y="22"/>
                <a:ext cx="1035"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r>
                  <a:rPr lang="en-US" sz="2400" dirty="0" smtClean="0">
                    <a:latin typeface="Calibri" charset="0"/>
                    <a:ea typeface="ＭＳ Ｐゴシック" charset="0"/>
                    <a:sym typeface="Calibri" charset="0"/>
                  </a:rPr>
                  <a:t> Actor </a:t>
                </a:r>
                <a:r>
                  <a:rPr lang="en-US" sz="2400" dirty="0">
                    <a:latin typeface="Calibri" charset="0"/>
                    <a:ea typeface="ＭＳ Ｐゴシック" charset="0"/>
                    <a:sym typeface="Calibri" charset="0"/>
                  </a:rPr>
                  <a:t>2</a:t>
                </a:r>
              </a:p>
            </p:txBody>
          </p:sp>
        </p:grpSp>
        <p:grpSp>
          <p:nvGrpSpPr>
            <p:cNvPr id="41993" name="Group 13"/>
            <p:cNvGrpSpPr>
              <a:grpSpLocks/>
            </p:cNvGrpSpPr>
            <p:nvPr/>
          </p:nvGrpSpPr>
          <p:grpSpPr bwMode="auto">
            <a:xfrm>
              <a:off x="587" y="1483"/>
              <a:ext cx="1723" cy="340"/>
              <a:chOff x="0" y="0"/>
              <a:chExt cx="1723" cy="340"/>
            </a:xfrm>
          </p:grpSpPr>
          <p:sp>
            <p:nvSpPr>
              <p:cNvPr id="41998" name="AutoShape 11"/>
              <p:cNvSpPr>
                <a:spLocks/>
              </p:cNvSpPr>
              <p:nvPr/>
            </p:nvSpPr>
            <p:spPr bwMode="auto">
              <a:xfrm>
                <a:off x="0" y="0"/>
                <a:ext cx="1723" cy="340"/>
              </a:xfrm>
              <a:prstGeom prst="roundRect">
                <a:avLst>
                  <a:gd name="adj" fmla="val 14083"/>
                </a:avLst>
              </a:prstGeom>
              <a:solidFill>
                <a:srgbClr val="FFFFFF"/>
              </a:solidFill>
              <a:ln w="25400">
                <a:solidFill>
                  <a:srgbClr val="F79646"/>
                </a:solidFill>
                <a:round/>
                <a:headEnd/>
                <a:tailEnd/>
              </a:ln>
            </p:spPr>
            <p:txBody>
              <a:bodyPr lIns="0" tIns="0" rIns="0" bIns="0"/>
              <a:lstStyle/>
              <a:p>
                <a:r>
                  <a:rPr lang="en-US" dirty="0" smtClean="0"/>
                  <a:t> </a:t>
                </a:r>
                <a:endParaRPr lang="en-US" dirty="0"/>
              </a:p>
            </p:txBody>
          </p:sp>
          <p:sp>
            <p:nvSpPr>
              <p:cNvPr id="41999" name="Rectangle 12"/>
              <p:cNvSpPr>
                <a:spLocks/>
              </p:cNvSpPr>
              <p:nvPr/>
            </p:nvSpPr>
            <p:spPr bwMode="auto">
              <a:xfrm>
                <a:off x="18" y="16"/>
                <a:ext cx="1686"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r>
                  <a:rPr lang="en-US" sz="2000" dirty="0" smtClean="0">
                    <a:latin typeface="Calibri" charset="0"/>
                    <a:ea typeface="ＭＳ Ｐゴシック" charset="0"/>
                    <a:sym typeface="Calibri" charset="0"/>
                  </a:rPr>
                  <a:t>Couchbase </a:t>
                </a:r>
                <a:r>
                  <a:rPr lang="en-US" sz="2000" dirty="0">
                    <a:latin typeface="Calibri" charset="0"/>
                    <a:ea typeface="ＭＳ Ｐゴシック" charset="0"/>
                    <a:sym typeface="Calibri" charset="0"/>
                  </a:rPr>
                  <a:t>Server</a:t>
                </a:r>
              </a:p>
            </p:txBody>
          </p:sp>
        </p:grpSp>
        <p:sp>
          <p:nvSpPr>
            <p:cNvPr id="41994" name="Line 14"/>
            <p:cNvSpPr>
              <a:spLocks noChangeShapeType="1"/>
            </p:cNvSpPr>
            <p:nvPr/>
          </p:nvSpPr>
          <p:spPr bwMode="auto">
            <a:xfrm>
              <a:off x="536" y="454"/>
              <a:ext cx="701" cy="1029"/>
            </a:xfrm>
            <a:prstGeom prst="line">
              <a:avLst/>
            </a:prstGeom>
            <a:noFill/>
            <a:ln w="25400">
              <a:solidFill>
                <a:schemeClr val="tx1"/>
              </a:solidFill>
              <a:round/>
              <a:headEnd/>
              <a:tailEnd type="arrow" w="sm" len="sm"/>
            </a:ln>
            <a:extLst>
              <a:ext uri="{909E8E84-426E-40dd-AFC4-6F175D3DCCD1}">
                <a14:hiddenFill xmlns:a14="http://schemas.microsoft.com/office/drawing/2010/main">
                  <a:noFill/>
                </a14:hiddenFill>
              </a:ext>
            </a:extLst>
          </p:spPr>
          <p:txBody>
            <a:bodyPr lIns="0" tIns="0" rIns="0" bIns="0"/>
            <a:lstStyle/>
            <a:p>
              <a:endParaRPr lang="en-US"/>
            </a:p>
          </p:txBody>
        </p:sp>
        <p:sp>
          <p:nvSpPr>
            <p:cNvPr id="41995" name="Line 15"/>
            <p:cNvSpPr>
              <a:spLocks noChangeShapeType="1"/>
            </p:cNvSpPr>
            <p:nvPr/>
          </p:nvSpPr>
          <p:spPr bwMode="auto">
            <a:xfrm flipH="1">
              <a:off x="1666" y="454"/>
              <a:ext cx="379" cy="1029"/>
            </a:xfrm>
            <a:prstGeom prst="line">
              <a:avLst/>
            </a:prstGeom>
            <a:noFill/>
            <a:ln w="25400">
              <a:solidFill>
                <a:schemeClr val="tx1"/>
              </a:solidFill>
              <a:round/>
              <a:headEnd/>
              <a:tailEnd type="arrow" w="sm" len="sm"/>
            </a:ln>
            <a:extLst>
              <a:ext uri="{909E8E84-426E-40dd-AFC4-6F175D3DCCD1}">
                <a14:hiddenFill xmlns:a14="http://schemas.microsoft.com/office/drawing/2010/main">
                  <a:noFill/>
                </a14:hiddenFill>
              </a:ext>
            </a:extLst>
          </p:spPr>
          <p:txBody>
            <a:bodyPr lIns="0" tIns="0" rIns="0" bIns="0"/>
            <a:lstStyle/>
            <a:p>
              <a:endParaRPr lang="en-US"/>
            </a:p>
          </p:txBody>
        </p:sp>
        <p:sp>
          <p:nvSpPr>
            <p:cNvPr id="41996" name="Rectangle 16"/>
            <p:cNvSpPr>
              <a:spLocks/>
            </p:cNvSpPr>
            <p:nvPr/>
          </p:nvSpPr>
          <p:spPr bwMode="auto">
            <a:xfrm>
              <a:off x="2096" y="801"/>
              <a:ext cx="1232"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0" tIns="0" rIns="0" bIns="0"/>
            <a:lstStyle/>
            <a:p>
              <a:pPr algn="l"/>
              <a:r>
                <a:rPr lang="en-US" sz="1700">
                  <a:solidFill>
                    <a:srgbClr val="FF0000"/>
                  </a:solidFill>
                  <a:latin typeface="Calibri" charset="0"/>
                  <a:ea typeface="ＭＳ Ｐゴシック" charset="0"/>
                  <a:sym typeface="Calibri" charset="0"/>
                </a:rPr>
                <a:t>CAS mismatch &amp; retry</a:t>
              </a:r>
            </a:p>
          </p:txBody>
        </p:sp>
        <p:sp>
          <p:nvSpPr>
            <p:cNvPr id="41997" name="Rectangle 17"/>
            <p:cNvSpPr>
              <a:spLocks/>
            </p:cNvSpPr>
            <p:nvPr/>
          </p:nvSpPr>
          <p:spPr bwMode="auto">
            <a:xfrm>
              <a:off x="112" y="807"/>
              <a:ext cx="704"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0" tIns="0" rIns="0" bIns="0"/>
            <a:lstStyle/>
            <a:p>
              <a:pPr algn="l"/>
              <a:r>
                <a:rPr lang="en-US" sz="1700">
                  <a:solidFill>
                    <a:srgbClr val="008000"/>
                  </a:solidFill>
                  <a:latin typeface="Calibri" charset="0"/>
                  <a:ea typeface="ＭＳ Ｐゴシック" charset="0"/>
                  <a:sym typeface="Calibri" charset="0"/>
                </a:rPr>
                <a:t>Success</a:t>
              </a:r>
            </a:p>
          </p:txBody>
        </p:sp>
      </p:grpSp>
    </p:spTree>
    <p:extLst>
      <p:ext uri="{BB962C8B-B14F-4D97-AF65-F5344CB8AC3E}">
        <p14:creationId xmlns:p14="http://schemas.microsoft.com/office/powerpoint/2010/main" val="1288999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Grp="1" noChangeArrowheads="1"/>
          </p:cNvSpPr>
          <p:nvPr>
            <p:ph type="title"/>
          </p:nvPr>
        </p:nvSpPr>
        <p:spPr/>
        <p:txBody>
          <a:bodyPr lIns="38096" tIns="38096" rIns="38096" bIns="38096"/>
          <a:lstStyle/>
          <a:p>
            <a:pPr eaLnBrk="1" hangingPunct="1">
              <a:defRPr/>
            </a:pPr>
            <a:r>
              <a:rPr lang="en-US" sz="3200" dirty="0"/>
              <a:t>Object Graph With Shared Interactive Updates</a:t>
            </a:r>
          </a:p>
        </p:txBody>
      </p:sp>
      <p:pic>
        <p:nvPicPr>
          <p:cNvPr id="430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4575" y="3478115"/>
            <a:ext cx="6643688" cy="272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43014" name="Rectangle 5"/>
          <p:cNvSpPr>
            <a:spLocks/>
          </p:cNvSpPr>
          <p:nvPr/>
        </p:nvSpPr>
        <p:spPr bwMode="auto">
          <a:xfrm>
            <a:off x="507877" y="1186533"/>
            <a:ext cx="8099227" cy="262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096" tIns="38096" rIns="38096" bIns="38096"/>
          <a:lstStyle/>
          <a:p>
            <a:pPr marL="304700" indent="-304700">
              <a:spcBef>
                <a:spcPts val="466"/>
              </a:spcBef>
              <a:buClr>
                <a:srgbClr val="000000"/>
              </a:buClr>
              <a:buSzPct val="100000"/>
              <a:buFont typeface="Calibri" charset="0"/>
              <a:buChar char="•"/>
            </a:pPr>
            <a:r>
              <a:rPr lang="en-US" sz="2700">
                <a:latin typeface="Calibri Bold" charset="0"/>
                <a:ea typeface="ＭＳ Ｐゴシック" charset="0"/>
                <a:sym typeface="Calibri Bold" charset="0"/>
              </a:rPr>
              <a:t>Challenge:</a:t>
            </a:r>
            <a:r>
              <a:rPr lang="en-US" sz="2700">
                <a:latin typeface="Calibri" charset="0"/>
                <a:ea typeface="ＭＳ Ｐゴシック" charset="0"/>
                <a:sym typeface="Calibri" charset="0"/>
              </a:rPr>
              <a:t> higher level data structures</a:t>
            </a:r>
          </a:p>
          <a:p>
            <a:pPr marL="304700" indent="-304700">
              <a:spcBef>
                <a:spcPts val="466"/>
              </a:spcBef>
              <a:buClr>
                <a:srgbClr val="000000"/>
              </a:buClr>
              <a:buSzPct val="100000"/>
              <a:buFont typeface="Calibri" charset="0"/>
              <a:buChar char="•"/>
            </a:pPr>
            <a:r>
              <a:rPr lang="en-US" sz="2700">
                <a:latin typeface="Calibri" charset="0"/>
                <a:ea typeface="ＭＳ Ｐゴシック" charset="0"/>
                <a:sym typeface="Calibri" charset="0"/>
              </a:rPr>
              <a:t>Objects shared across multiple users</a:t>
            </a:r>
          </a:p>
          <a:p>
            <a:pPr marL="304700" indent="-304700">
              <a:spcBef>
                <a:spcPts val="466"/>
              </a:spcBef>
              <a:buClr>
                <a:srgbClr val="000000"/>
              </a:buClr>
              <a:buSzPct val="100000"/>
              <a:buFont typeface="Calibri" charset="0"/>
              <a:buChar char="•"/>
            </a:pPr>
            <a:r>
              <a:rPr lang="en-US" sz="2700">
                <a:latin typeface="Calibri" charset="0"/>
                <a:ea typeface="ＭＳ Ｐゴシック" charset="0"/>
                <a:sym typeface="Calibri" charset="0"/>
              </a:rPr>
              <a:t>Mixed object sets (updating some private and some shared objects)</a:t>
            </a:r>
          </a:p>
        </p:txBody>
      </p:sp>
      <p:sp>
        <p:nvSpPr>
          <p:cNvPr id="43015" name="Rectangle 6"/>
          <p:cNvSpPr>
            <a:spLocks/>
          </p:cNvSpPr>
          <p:nvPr/>
        </p:nvSpPr>
        <p:spPr bwMode="auto">
          <a:xfrm>
            <a:off x="1143000" y="6491884"/>
            <a:ext cx="7384852" cy="258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r"/>
            <a:r>
              <a:rPr lang="en-US" sz="900" dirty="0">
                <a:latin typeface="Calibri" charset="0"/>
                <a:ea typeface="ＭＳ Ｐゴシック" charset="0"/>
                <a:sym typeface="Calibri" charset="0"/>
              </a:rPr>
              <a:t>Only marginally related figure courtesy of  </a:t>
            </a:r>
            <a:r>
              <a:rPr lang="en-US" sz="900" u="sng" dirty="0">
                <a:latin typeface="Calibri" charset="0"/>
                <a:ea typeface="ＭＳ Ｐゴシック" charset="0"/>
                <a:sym typeface="Calibri" charset="0"/>
                <a:hlinkClick r:id="rId4"/>
              </a:rPr>
              <a:t>http://www.ibm.com/developerworks/webservices/library/ws-sdoarch/</a:t>
            </a:r>
            <a:endParaRPr lang="en-US" sz="900" u="sng" dirty="0">
              <a:latin typeface="Calibri" charset="0"/>
              <a:ea typeface="ＭＳ Ｐゴシック" charset="0"/>
              <a:sym typeface="Calibri" charset="0"/>
            </a:endParaRPr>
          </a:p>
        </p:txBody>
      </p:sp>
    </p:spTree>
    <p:extLst>
      <p:ext uri="{BB962C8B-B14F-4D97-AF65-F5344CB8AC3E}">
        <p14:creationId xmlns:p14="http://schemas.microsoft.com/office/powerpoint/2010/main" val="41972785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p:txBody>
          <a:bodyPr/>
          <a:lstStyle/>
          <a:p>
            <a:pPr eaLnBrk="1" hangingPunct="1">
              <a:defRPr/>
            </a:pPr>
            <a:r>
              <a:rPr lang="en-US" smtClean="0"/>
              <a:t>Get With Lock (GETL)</a:t>
            </a:r>
          </a:p>
        </p:txBody>
      </p:sp>
      <p:sp>
        <p:nvSpPr>
          <p:cNvPr id="45059" name="Rectangle 3"/>
          <p:cNvSpPr>
            <a:spLocks noGrp="1" noChangeArrowheads="1"/>
          </p:cNvSpPr>
          <p:nvPr>
            <p:ph idx="4294967295"/>
          </p:nvPr>
        </p:nvSpPr>
        <p:spPr>
          <a:xfrm>
            <a:off x="0" y="1330325"/>
            <a:ext cx="5143500" cy="2473325"/>
          </a:xfrm>
        </p:spPr>
        <p:txBody>
          <a:bodyPr>
            <a:noAutofit/>
          </a:bodyPr>
          <a:lstStyle/>
          <a:p>
            <a:pPr marL="214294" indent="-214294">
              <a:spcBef>
                <a:spcPct val="0"/>
              </a:spcBef>
              <a:defRPr/>
            </a:pPr>
            <a:r>
              <a:rPr lang="en-US" sz="2200" dirty="0"/>
              <a:t>Often referred to as </a:t>
            </a:r>
            <a:r>
              <a:rPr lang="ja-JP" altLang="en-US" sz="2200" dirty="0">
                <a:latin typeface="Arial"/>
              </a:rPr>
              <a:t>“</a:t>
            </a:r>
            <a:r>
              <a:rPr lang="en-US" sz="2200" dirty="0"/>
              <a:t>GETL</a:t>
            </a:r>
            <a:r>
              <a:rPr lang="ja-JP" altLang="en-US" sz="2200" dirty="0">
                <a:latin typeface="Arial"/>
              </a:rPr>
              <a:t>”</a:t>
            </a:r>
            <a:endParaRPr lang="en-US" sz="3100" dirty="0"/>
          </a:p>
          <a:p>
            <a:pPr marL="214294" indent="-214294">
              <a:spcBef>
                <a:spcPts val="422"/>
              </a:spcBef>
              <a:defRPr/>
            </a:pPr>
            <a:r>
              <a:rPr lang="en-US" sz="2200" dirty="0"/>
              <a:t>Pessimistic concurrency control</a:t>
            </a:r>
            <a:endParaRPr lang="en-US" sz="3100" dirty="0"/>
          </a:p>
          <a:p>
            <a:pPr marL="214294" indent="-214294">
              <a:spcBef>
                <a:spcPts val="422"/>
              </a:spcBef>
              <a:defRPr/>
            </a:pPr>
            <a:r>
              <a:rPr lang="en-US" sz="2200" dirty="0"/>
              <a:t>Locks have a short TTL</a:t>
            </a:r>
            <a:endParaRPr lang="en-US" sz="3100" dirty="0"/>
          </a:p>
          <a:p>
            <a:pPr marL="214294" indent="-214294">
              <a:spcBef>
                <a:spcPts val="422"/>
              </a:spcBef>
              <a:defRPr/>
            </a:pPr>
            <a:r>
              <a:rPr lang="en-US" sz="2200" dirty="0"/>
              <a:t>Locks released with CAS operations</a:t>
            </a:r>
            <a:endParaRPr lang="en-US" sz="3100" dirty="0"/>
          </a:p>
          <a:p>
            <a:pPr marL="214294" indent="-214294">
              <a:spcBef>
                <a:spcPts val="422"/>
              </a:spcBef>
              <a:defRPr/>
            </a:pPr>
            <a:r>
              <a:rPr lang="en-US" sz="2200" dirty="0"/>
              <a:t>Useful when working with object graphs</a:t>
            </a:r>
          </a:p>
        </p:txBody>
      </p:sp>
      <p:pic>
        <p:nvPicPr>
          <p:cNvPr id="4506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4575" y="3478115"/>
            <a:ext cx="6643688" cy="272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4506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5813" y="1360662"/>
            <a:ext cx="2345159" cy="2287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8" name="Rectangle 6"/>
          <p:cNvSpPr>
            <a:spLocks/>
          </p:cNvSpPr>
          <p:nvPr/>
        </p:nvSpPr>
        <p:spPr bwMode="auto">
          <a:xfrm>
            <a:off x="1143000" y="6491884"/>
            <a:ext cx="7384852" cy="258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r"/>
            <a:r>
              <a:rPr lang="en-US" sz="900" dirty="0">
                <a:latin typeface="Calibri" charset="0"/>
                <a:ea typeface="ＭＳ Ｐゴシック" charset="0"/>
                <a:sym typeface="Calibri" charset="0"/>
              </a:rPr>
              <a:t>Still only marginally related figure courtesy of  </a:t>
            </a:r>
            <a:r>
              <a:rPr lang="en-US" sz="900" u="sng" dirty="0">
                <a:latin typeface="Calibri" charset="0"/>
                <a:ea typeface="ＭＳ Ｐゴシック" charset="0"/>
                <a:sym typeface="Calibri" charset="0"/>
                <a:hlinkClick r:id="rId5"/>
              </a:rPr>
              <a:t>http://www.ibm.com/developerworks/webservices/library/ws-sdoarch/</a:t>
            </a:r>
            <a:endParaRPr lang="en-US" sz="900" u="sng" dirty="0">
              <a:latin typeface="Calibri" charset="0"/>
              <a:ea typeface="ＭＳ Ｐゴシック" charset="0"/>
              <a:sym typeface="Calibri" charset="0"/>
            </a:endParaRPr>
          </a:p>
        </p:txBody>
      </p:sp>
    </p:spTree>
    <p:extLst>
      <p:ext uri="{BB962C8B-B14F-4D97-AF65-F5344CB8AC3E}">
        <p14:creationId xmlns:p14="http://schemas.microsoft.com/office/powerpoint/2010/main" val="3261055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1086960" y="2752907"/>
            <a:ext cx="6164073" cy="892552"/>
          </a:xfrm>
          <a:prstGeom prst="rect">
            <a:avLst/>
          </a:prstGeom>
          <a:noFill/>
        </p:spPr>
        <p:txBody>
          <a:bodyPr wrap="square" rtlCol="0">
            <a:spAutoFit/>
          </a:bodyPr>
          <a:lstStyle/>
          <a:p>
            <a:pPr marL="3175" lvl="1"/>
            <a:r>
              <a:rPr lang="en-US" sz="2400" b="1" dirty="0" smtClean="0"/>
              <a:t>Document Structure Relationships</a:t>
            </a:r>
            <a:endParaRPr lang="en-US" sz="2400" b="1" dirty="0"/>
          </a:p>
          <a:p>
            <a:pPr marL="3175" lvl="1"/>
            <a:r>
              <a:rPr lang="en-US" sz="1400" dirty="0" smtClean="0"/>
              <a:t>Couchbase stores metadata with documents.  Documents do have relationships, even though it is not relational.</a:t>
            </a:r>
            <a:endParaRPr lang="en-US" sz="1400" dirty="0"/>
          </a:p>
        </p:txBody>
      </p:sp>
      <p:sp>
        <p:nvSpPr>
          <p:cNvPr id="51" name="TextBox 50"/>
          <p:cNvSpPr txBox="1"/>
          <p:nvPr/>
        </p:nvSpPr>
        <p:spPr>
          <a:xfrm>
            <a:off x="1086960" y="3806485"/>
            <a:ext cx="7078473" cy="739690"/>
          </a:xfrm>
          <a:prstGeom prst="rect">
            <a:avLst/>
          </a:prstGeom>
          <a:noFill/>
        </p:spPr>
        <p:txBody>
          <a:bodyPr wrap="square" rtlCol="0">
            <a:spAutoFit/>
          </a:bodyPr>
          <a:lstStyle/>
          <a:p>
            <a:pPr>
              <a:lnSpc>
                <a:spcPct val="80000"/>
              </a:lnSpc>
            </a:pPr>
            <a:r>
              <a:rPr lang="en-US" sz="2400" b="1" dirty="0" smtClean="0"/>
              <a:t>Extending your Document Requirements</a:t>
            </a:r>
          </a:p>
          <a:p>
            <a:pPr>
              <a:lnSpc>
                <a:spcPct val="80000"/>
              </a:lnSpc>
            </a:pPr>
            <a:r>
              <a:rPr lang="en-US" sz="1400" dirty="0" smtClean="0"/>
              <a:t>Extending your document structure is simple, but you may need to consider a few things when deciding how to do so.  In document, or separate documents?</a:t>
            </a:r>
            <a:endParaRPr lang="en-US" sz="1400" b="1" dirty="0" smtClean="0"/>
          </a:p>
        </p:txBody>
      </p:sp>
      <p:sp>
        <p:nvSpPr>
          <p:cNvPr id="31" name="Title 30"/>
          <p:cNvSpPr>
            <a:spLocks noGrp="1"/>
          </p:cNvSpPr>
          <p:nvPr>
            <p:ph type="title"/>
          </p:nvPr>
        </p:nvSpPr>
        <p:spPr>
          <a:xfrm>
            <a:off x="431185" y="370430"/>
            <a:ext cx="8229600" cy="1036639"/>
          </a:xfrm>
        </p:spPr>
        <p:txBody>
          <a:bodyPr/>
          <a:lstStyle/>
          <a:p>
            <a:r>
              <a:rPr lang="en-US" dirty="0" smtClean="0"/>
              <a:t>  </a:t>
            </a:r>
            <a:r>
              <a:rPr lang="en-US" dirty="0" smtClean="0"/>
              <a:t>Couchbase in Summary</a:t>
            </a:r>
            <a:endParaRPr lang="en-US" dirty="0"/>
          </a:p>
        </p:txBody>
      </p:sp>
      <p:sp>
        <p:nvSpPr>
          <p:cNvPr id="2" name="Slide Number Placeholder 1"/>
          <p:cNvSpPr>
            <a:spLocks noGrp="1"/>
          </p:cNvSpPr>
          <p:nvPr>
            <p:ph type="sldNum" sz="quarter" idx="4294967295"/>
          </p:nvPr>
        </p:nvSpPr>
        <p:spPr>
          <a:xfrm>
            <a:off x="7010400" y="6356350"/>
            <a:ext cx="2133600" cy="365125"/>
          </a:xfrm>
          <a:prstGeom prst="rect">
            <a:avLst/>
          </a:prstGeom>
        </p:spPr>
        <p:txBody>
          <a:bodyPr/>
          <a:lstStyle/>
          <a:p>
            <a:fld id="{F2CD5BA4-41CF-0941-90A9-E4F292E4368C}" type="slidenum">
              <a:rPr lang="en-US" smtClean="0"/>
              <a:t>21</a:t>
            </a:fld>
            <a:endParaRPr lang="en-US"/>
          </a:p>
        </p:txBody>
      </p:sp>
      <p:cxnSp>
        <p:nvCxnSpPr>
          <p:cNvPr id="39" name="Straight Connector 38"/>
          <p:cNvCxnSpPr/>
          <p:nvPr/>
        </p:nvCxnSpPr>
        <p:spPr>
          <a:xfrm>
            <a:off x="1086960" y="2734041"/>
            <a:ext cx="691805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086960" y="3645795"/>
            <a:ext cx="691805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086960" y="4857652"/>
            <a:ext cx="691805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086961" y="1632470"/>
            <a:ext cx="6164072" cy="677108"/>
          </a:xfrm>
          <a:prstGeom prst="rect">
            <a:avLst/>
          </a:prstGeom>
          <a:noFill/>
        </p:spPr>
        <p:txBody>
          <a:bodyPr wrap="square" rtlCol="0">
            <a:spAutoFit/>
          </a:bodyPr>
          <a:lstStyle/>
          <a:p>
            <a:pPr marL="3175" lvl="1"/>
            <a:r>
              <a:rPr lang="en-US" sz="2400" b="1" dirty="0" smtClean="0"/>
              <a:t>Couchbase has Flexible Schema</a:t>
            </a:r>
          </a:p>
          <a:p>
            <a:pPr marL="3175" lvl="1"/>
            <a:r>
              <a:rPr lang="en-US" sz="1400" dirty="0" smtClean="0"/>
              <a:t>Schema is implicit per document.  This makes it easier to model entities.</a:t>
            </a:r>
            <a:endParaRPr lang="en-US" sz="1400" dirty="0"/>
          </a:p>
        </p:txBody>
      </p:sp>
      <p:sp>
        <p:nvSpPr>
          <p:cNvPr id="45" name="Oval 44"/>
          <p:cNvSpPr/>
          <p:nvPr/>
        </p:nvSpPr>
        <p:spPr>
          <a:xfrm>
            <a:off x="624286" y="1783825"/>
            <a:ext cx="378348" cy="378347"/>
          </a:xfrm>
          <a:prstGeom prst="ellipse">
            <a:avLst/>
          </a:prstGeom>
          <a:solidFill>
            <a:schemeClr val="accent1"/>
          </a:solidFill>
          <a:ln w="28575">
            <a:noFill/>
          </a:ln>
        </p:spPr>
        <p:txBody>
          <a:bodyPr wrap="square" rtlCol="0" anchor="ctr">
            <a:noAutofit/>
          </a:bodyPr>
          <a:lstStyle/>
          <a:p>
            <a:pPr algn="ctr">
              <a:lnSpc>
                <a:spcPct val="80000"/>
              </a:lnSpc>
            </a:pPr>
            <a:endParaRPr lang="en-US" b="1" dirty="0" smtClean="0">
              <a:solidFill>
                <a:schemeClr val="tx1">
                  <a:lumMod val="75000"/>
                  <a:lumOff val="25000"/>
                </a:schemeClr>
              </a:solidFill>
            </a:endParaRPr>
          </a:p>
        </p:txBody>
      </p:sp>
      <p:grpSp>
        <p:nvGrpSpPr>
          <p:cNvPr id="11" name="Group 10"/>
          <p:cNvGrpSpPr/>
          <p:nvPr/>
        </p:nvGrpSpPr>
        <p:grpSpPr>
          <a:xfrm>
            <a:off x="624286" y="2844602"/>
            <a:ext cx="378348" cy="400109"/>
            <a:chOff x="624286" y="2658432"/>
            <a:chExt cx="378348" cy="400109"/>
          </a:xfrm>
        </p:grpSpPr>
        <p:sp>
          <p:nvSpPr>
            <p:cNvPr id="49" name="Oval 48"/>
            <p:cNvSpPr/>
            <p:nvPr/>
          </p:nvSpPr>
          <p:spPr>
            <a:xfrm>
              <a:off x="624286" y="2662271"/>
              <a:ext cx="378348" cy="392431"/>
            </a:xfrm>
            <a:prstGeom prst="ellipse">
              <a:avLst/>
            </a:prstGeom>
            <a:solidFill>
              <a:schemeClr val="accent1"/>
            </a:solidFill>
            <a:ln w="28575">
              <a:noFill/>
            </a:ln>
          </p:spPr>
          <p:txBody>
            <a:bodyPr wrap="square" rtlCol="0" anchor="ctr">
              <a:noAutofit/>
            </a:bodyPr>
            <a:lstStyle/>
            <a:p>
              <a:pPr algn="ctr">
                <a:lnSpc>
                  <a:spcPct val="80000"/>
                </a:lnSpc>
              </a:pPr>
              <a:endParaRPr lang="en-US" b="1" dirty="0">
                <a:solidFill>
                  <a:schemeClr val="tx1">
                    <a:lumMod val="75000"/>
                    <a:lumOff val="25000"/>
                  </a:schemeClr>
                </a:solidFill>
              </a:endParaRPr>
            </a:p>
          </p:txBody>
        </p:sp>
        <p:sp>
          <p:nvSpPr>
            <p:cNvPr id="50" name="TextBox 49"/>
            <p:cNvSpPr txBox="1"/>
            <p:nvPr/>
          </p:nvSpPr>
          <p:spPr>
            <a:xfrm>
              <a:off x="652860" y="2658432"/>
              <a:ext cx="293073" cy="400109"/>
            </a:xfrm>
            <a:prstGeom prst="rect">
              <a:avLst/>
            </a:prstGeom>
            <a:noFill/>
          </p:spPr>
          <p:txBody>
            <a:bodyPr wrap="square" rtlCol="0">
              <a:spAutoFit/>
            </a:bodyPr>
            <a:lstStyle/>
            <a:p>
              <a:endParaRPr lang="en-US" sz="2000" b="1" dirty="0">
                <a:solidFill>
                  <a:schemeClr val="bg1"/>
                </a:solidFill>
              </a:endParaRPr>
            </a:p>
          </p:txBody>
        </p:sp>
      </p:grpSp>
      <p:grpSp>
        <p:nvGrpSpPr>
          <p:cNvPr id="8" name="Group 7"/>
          <p:cNvGrpSpPr/>
          <p:nvPr/>
        </p:nvGrpSpPr>
        <p:grpSpPr>
          <a:xfrm>
            <a:off x="624286" y="3912806"/>
            <a:ext cx="378348" cy="400110"/>
            <a:chOff x="624286" y="3545109"/>
            <a:chExt cx="378348" cy="400110"/>
          </a:xfrm>
        </p:grpSpPr>
        <p:sp>
          <p:nvSpPr>
            <p:cNvPr id="53" name="Oval 52"/>
            <p:cNvSpPr/>
            <p:nvPr/>
          </p:nvSpPr>
          <p:spPr>
            <a:xfrm>
              <a:off x="624286" y="3557965"/>
              <a:ext cx="378348" cy="378347"/>
            </a:xfrm>
            <a:prstGeom prst="ellipse">
              <a:avLst/>
            </a:prstGeom>
            <a:solidFill>
              <a:schemeClr val="accent1"/>
            </a:solidFill>
            <a:ln w="28575">
              <a:noFill/>
            </a:ln>
          </p:spPr>
          <p:txBody>
            <a:bodyPr wrap="square" rtlCol="0" anchor="ctr">
              <a:noAutofit/>
            </a:bodyPr>
            <a:lstStyle/>
            <a:p>
              <a:pPr algn="ctr">
                <a:lnSpc>
                  <a:spcPct val="80000"/>
                </a:lnSpc>
              </a:pPr>
              <a:endParaRPr lang="en-US" b="1" dirty="0" smtClean="0">
                <a:solidFill>
                  <a:schemeClr val="tx1">
                    <a:lumMod val="75000"/>
                    <a:lumOff val="25000"/>
                  </a:schemeClr>
                </a:solidFill>
              </a:endParaRPr>
            </a:p>
          </p:txBody>
        </p:sp>
        <p:sp>
          <p:nvSpPr>
            <p:cNvPr id="54" name="TextBox 53"/>
            <p:cNvSpPr txBox="1"/>
            <p:nvPr/>
          </p:nvSpPr>
          <p:spPr>
            <a:xfrm>
              <a:off x="652860" y="3545109"/>
              <a:ext cx="293073" cy="400110"/>
            </a:xfrm>
            <a:prstGeom prst="rect">
              <a:avLst/>
            </a:prstGeom>
            <a:noFill/>
          </p:spPr>
          <p:txBody>
            <a:bodyPr wrap="square" rtlCol="0">
              <a:spAutoFit/>
            </a:bodyPr>
            <a:lstStyle/>
            <a:p>
              <a:endParaRPr lang="en-US" sz="2000" b="1" dirty="0">
                <a:solidFill>
                  <a:schemeClr val="bg1"/>
                </a:solidFill>
              </a:endParaRPr>
            </a:p>
          </p:txBody>
        </p:sp>
      </p:grpSp>
      <p:sp>
        <p:nvSpPr>
          <p:cNvPr id="26" name="Chevron 25"/>
          <p:cNvSpPr/>
          <p:nvPr/>
        </p:nvSpPr>
        <p:spPr>
          <a:xfrm>
            <a:off x="725792" y="1896818"/>
            <a:ext cx="188608" cy="15236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hevron 26"/>
          <p:cNvSpPr/>
          <p:nvPr/>
        </p:nvSpPr>
        <p:spPr>
          <a:xfrm>
            <a:off x="725792" y="2968476"/>
            <a:ext cx="188608" cy="15236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hevron 27"/>
          <p:cNvSpPr/>
          <p:nvPr/>
        </p:nvSpPr>
        <p:spPr>
          <a:xfrm>
            <a:off x="725792" y="4038655"/>
            <a:ext cx="188608" cy="15236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4627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Q&amp;A</a:t>
            </a:r>
            <a:endParaRPr lang="en-US" dirty="0"/>
          </a:p>
        </p:txBody>
      </p:sp>
    </p:spTree>
    <p:extLst>
      <p:ext uri="{BB962C8B-B14F-4D97-AF65-F5344CB8AC3E}">
        <p14:creationId xmlns:p14="http://schemas.microsoft.com/office/powerpoint/2010/main" val="9913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Thanks!</a:t>
            </a:r>
            <a:endParaRPr lang="en-US" dirty="0"/>
          </a:p>
        </p:txBody>
      </p:sp>
    </p:spTree>
    <p:extLst>
      <p:ext uri="{BB962C8B-B14F-4D97-AF65-F5344CB8AC3E}">
        <p14:creationId xmlns:p14="http://schemas.microsoft.com/office/powerpoint/2010/main" val="835395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070350"/>
      </p:ext>
    </p:extLst>
  </p:cSld>
  <p:clrMapOvr>
    <a:masterClrMapping/>
  </p:clrMapOvr>
</p:sld>
</file>

<file path=ppt/theme/theme1.xml><?xml version="1.0" encoding="utf-8"?>
<a:theme xmlns:a="http://schemas.openxmlformats.org/drawingml/2006/main" name="Couchbase Theme 2013">
  <a:themeElements>
    <a:clrScheme name="Custom 2">
      <a:dk1>
        <a:srgbClr val="3F3F3F"/>
      </a:dk1>
      <a:lt1>
        <a:sysClr val="window" lastClr="FFFFFF"/>
      </a:lt1>
      <a:dk2>
        <a:srgbClr val="404040"/>
      </a:dk2>
      <a:lt2>
        <a:srgbClr val="F2F2F2"/>
      </a:lt2>
      <a:accent1>
        <a:srgbClr val="186A93"/>
      </a:accent1>
      <a:accent2>
        <a:srgbClr val="28B2CB"/>
      </a:accent2>
      <a:accent3>
        <a:srgbClr val="186827"/>
      </a:accent3>
      <a:accent4>
        <a:srgbClr val="71B400"/>
      </a:accent4>
      <a:accent5>
        <a:srgbClr val="DEBF08"/>
      </a:accent5>
      <a:accent6>
        <a:srgbClr val="B59C07"/>
      </a:accent6>
      <a:hlink>
        <a:srgbClr val="7F7F7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D7E9B"/>
        </a:solidFill>
        <a:ln w="28575">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80000"/>
          </a:lnSpc>
          <a:defRPr sz="1400" b="1" dirty="0">
            <a:solidFill>
              <a:schemeClr val="bg1"/>
            </a:solidFill>
          </a:defRPr>
        </a:defPPr>
      </a:lst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Couchbase Theme 2013.potx</Template>
  <TotalTime>12712</TotalTime>
  <Words>1270</Words>
  <Application>Microsoft Macintosh PowerPoint</Application>
  <PresentationFormat>On-screen Show (4:3)</PresentationFormat>
  <Paragraphs>251</Paragraphs>
  <Slides>24</Slides>
  <Notes>8</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Couchbase Theme 2013</vt:lpstr>
      <vt:lpstr>PowerPoint Presentation</vt:lpstr>
      <vt:lpstr>App Dev with Documents, their Schemas and Relationships</vt:lpstr>
      <vt:lpstr>Agenda</vt:lpstr>
      <vt:lpstr>Flexible Schema</vt:lpstr>
      <vt:lpstr>Documents and Schema</vt:lpstr>
      <vt:lpstr>Schema Updates: Techniques</vt:lpstr>
      <vt:lpstr>Document Structure,  Extending Documents </vt:lpstr>
      <vt:lpstr>JSON Documents</vt:lpstr>
      <vt:lpstr>Meta + Document Body</vt:lpstr>
      <vt:lpstr>Handling New Requirements</vt:lpstr>
      <vt:lpstr>Have you ever…</vt:lpstr>
      <vt:lpstr>Beer sample database</vt:lpstr>
      <vt:lpstr>Let’s Add Comments and Ratings to the Beer</vt:lpstr>
      <vt:lpstr>Let’s Add Comments and Ratings to the Beer</vt:lpstr>
      <vt:lpstr>Do it: save the comment document</vt:lpstr>
      <vt:lpstr>Link between comments and beers</vt:lpstr>
      <vt:lpstr>How to: look up comments from a beer</vt:lpstr>
      <vt:lpstr>Concurrency Problem: Adding Ratings</vt:lpstr>
      <vt:lpstr>Object Graph With Shared Interactive Updates</vt:lpstr>
      <vt:lpstr>Get With Lock (GETL)</vt:lpstr>
      <vt:lpstr>  Couchbase in Summary</vt:lpstr>
      <vt:lpstr>Q&amp;A</vt:lpstr>
      <vt:lpstr>Thanks!</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dc:creator>
  <cp:lastModifiedBy>Ali Dodson</cp:lastModifiedBy>
  <cp:revision>544</cp:revision>
  <cp:lastPrinted>2012-08-22T21:24:05Z</cp:lastPrinted>
  <dcterms:created xsi:type="dcterms:W3CDTF">2012-08-06T20:53:30Z</dcterms:created>
  <dcterms:modified xsi:type="dcterms:W3CDTF">2013-03-26T21:57:12Z</dcterms:modified>
</cp:coreProperties>
</file>